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12"/>
  </p:notesMasterIdLst>
  <p:handoutMasterIdLst>
    <p:handoutMasterId r:id="rId13"/>
  </p:handoutMasterIdLst>
  <p:sldIdLst>
    <p:sldId id="256" r:id="rId2"/>
    <p:sldId id="257" r:id="rId3"/>
    <p:sldId id="302" r:id="rId4"/>
    <p:sldId id="258" r:id="rId5"/>
    <p:sldId id="269" r:id="rId6"/>
    <p:sldId id="278" r:id="rId7"/>
    <p:sldId id="259" r:id="rId8"/>
    <p:sldId id="260" r:id="rId9"/>
    <p:sldId id="303" r:id="rId10"/>
    <p:sldId id="30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ey Smith" initials="AS" lastIdx="10" clrIdx="0">
    <p:extLst>
      <p:ext uri="{19B8F6BF-5375-455C-9EA6-DF929625EA0E}">
        <p15:presenceInfo xmlns:p15="http://schemas.microsoft.com/office/powerpoint/2012/main" userId="b1b894c3950e1c8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71798" autoAdjust="0"/>
  </p:normalViewPr>
  <p:slideViewPr>
    <p:cSldViewPr snapToGrid="0">
      <p:cViewPr varScale="1">
        <p:scale>
          <a:sx n="74" d="100"/>
          <a:sy n="74" d="100"/>
        </p:scale>
        <p:origin x="1686"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38"/>
    </p:cViewPr>
  </p:sorterViewPr>
  <p:notesViewPr>
    <p:cSldViewPr snapToGrid="0">
      <p:cViewPr varScale="1">
        <p:scale>
          <a:sx n="87" d="100"/>
          <a:sy n="87" d="100"/>
        </p:scale>
        <p:origin x="302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y Smith" userId="a63a61ff3b7b873f" providerId="LiveId" clId="{9415673A-EF2B-4C2E-AFC2-ECB52819C6E2}"/>
    <pc:docChg chg="undo custSel modSld">
      <pc:chgData name="Terry Smith" userId="a63a61ff3b7b873f" providerId="LiveId" clId="{9415673A-EF2B-4C2E-AFC2-ECB52819C6E2}" dt="2023-07-31T19:54:03.210" v="39" actId="14100"/>
      <pc:docMkLst>
        <pc:docMk/>
      </pc:docMkLst>
      <pc:sldChg chg="addSp delSp modSp mod">
        <pc:chgData name="Terry Smith" userId="a63a61ff3b7b873f" providerId="LiveId" clId="{9415673A-EF2B-4C2E-AFC2-ECB52819C6E2}" dt="2023-07-31T19:48:47.691" v="10" actId="26606"/>
        <pc:sldMkLst>
          <pc:docMk/>
          <pc:sldMk cId="3120905835" sldId="257"/>
        </pc:sldMkLst>
        <pc:spChg chg="mod">
          <ac:chgData name="Terry Smith" userId="a63a61ff3b7b873f" providerId="LiveId" clId="{9415673A-EF2B-4C2E-AFC2-ECB52819C6E2}" dt="2023-07-31T19:48:47.691" v="10" actId="26606"/>
          <ac:spMkLst>
            <pc:docMk/>
            <pc:sldMk cId="3120905835" sldId="257"/>
            <ac:spMk id="2" creationId="{3FA6BE59-182F-4463-99B1-59F7F130E23B}"/>
          </ac:spMkLst>
        </pc:spChg>
        <pc:spChg chg="mod">
          <ac:chgData name="Terry Smith" userId="a63a61ff3b7b873f" providerId="LiveId" clId="{9415673A-EF2B-4C2E-AFC2-ECB52819C6E2}" dt="2023-07-31T19:48:47.691" v="10" actId="26606"/>
          <ac:spMkLst>
            <pc:docMk/>
            <pc:sldMk cId="3120905835" sldId="257"/>
            <ac:spMk id="3" creationId="{FAE92430-5B82-41C8-B7AE-6B2F76B38DD8}"/>
          </ac:spMkLst>
        </pc:spChg>
        <pc:spChg chg="mod">
          <ac:chgData name="Terry Smith" userId="a63a61ff3b7b873f" providerId="LiveId" clId="{9415673A-EF2B-4C2E-AFC2-ECB52819C6E2}" dt="2023-07-31T19:48:47.691" v="10" actId="26606"/>
          <ac:spMkLst>
            <pc:docMk/>
            <pc:sldMk cId="3120905835" sldId="257"/>
            <ac:spMk id="4" creationId="{68B1134F-E569-4573-AF13-5B2DBF2FCB38}"/>
          </ac:spMkLst>
        </pc:spChg>
        <pc:spChg chg="add del">
          <ac:chgData name="Terry Smith" userId="a63a61ff3b7b873f" providerId="LiveId" clId="{9415673A-EF2B-4C2E-AFC2-ECB52819C6E2}" dt="2023-07-31T19:48:47.691" v="10" actId="26606"/>
          <ac:spMkLst>
            <pc:docMk/>
            <pc:sldMk cId="3120905835" sldId="257"/>
            <ac:spMk id="9" creationId="{35230A27-1553-42F8-99D7-829868E13715}"/>
          </ac:spMkLst>
        </pc:spChg>
        <pc:spChg chg="add del">
          <ac:chgData name="Terry Smith" userId="a63a61ff3b7b873f" providerId="LiveId" clId="{9415673A-EF2B-4C2E-AFC2-ECB52819C6E2}" dt="2023-07-31T19:48:47.691" v="10" actId="26606"/>
          <ac:spMkLst>
            <pc:docMk/>
            <pc:sldMk cId="3120905835" sldId="257"/>
            <ac:spMk id="11" creationId="{A772232D-B4D6-429F-B3D1-2D9891B85E08}"/>
          </ac:spMkLst>
        </pc:spChg>
        <pc:spChg chg="add del">
          <ac:chgData name="Terry Smith" userId="a63a61ff3b7b873f" providerId="LiveId" clId="{9415673A-EF2B-4C2E-AFC2-ECB52819C6E2}" dt="2023-07-31T19:48:47.691" v="10" actId="26606"/>
          <ac:spMkLst>
            <pc:docMk/>
            <pc:sldMk cId="3120905835" sldId="257"/>
            <ac:spMk id="19" creationId="{990D0034-F768-41E7-85D4-F38C4DE85770}"/>
          </ac:spMkLst>
        </pc:spChg>
        <pc:spChg chg="add del">
          <ac:chgData name="Terry Smith" userId="a63a61ff3b7b873f" providerId="LiveId" clId="{9415673A-EF2B-4C2E-AFC2-ECB52819C6E2}" dt="2023-07-31T19:48:47.691" v="10" actId="26606"/>
          <ac:spMkLst>
            <pc:docMk/>
            <pc:sldMk cId="3120905835" sldId="257"/>
            <ac:spMk id="21" creationId="{C4F7E42D-8B5A-4FC8-81CD-9E60171F7FA8}"/>
          </ac:spMkLst>
        </pc:spChg>
        <pc:spChg chg="add del">
          <ac:chgData name="Terry Smith" userId="a63a61ff3b7b873f" providerId="LiveId" clId="{9415673A-EF2B-4C2E-AFC2-ECB52819C6E2}" dt="2023-07-31T19:48:47.691" v="10" actId="26606"/>
          <ac:spMkLst>
            <pc:docMk/>
            <pc:sldMk cId="3120905835" sldId="257"/>
            <ac:spMk id="23" creationId="{8C04651D-B9F4-4935-A02D-364153FBDF54}"/>
          </ac:spMkLst>
        </pc:spChg>
        <pc:picChg chg="add del mod">
          <ac:chgData name="Terry Smith" userId="a63a61ff3b7b873f" providerId="LiveId" clId="{9415673A-EF2B-4C2E-AFC2-ECB52819C6E2}" dt="2023-07-31T19:48:47.691" v="10" actId="26606"/>
          <ac:picMkLst>
            <pc:docMk/>
            <pc:sldMk cId="3120905835" sldId="257"/>
            <ac:picMk id="15" creationId="{C3B7F389-51E6-ED95-0D27-C7E3A7FBA427}"/>
          </ac:picMkLst>
        </pc:picChg>
        <pc:cxnChg chg="add del">
          <ac:chgData name="Terry Smith" userId="a63a61ff3b7b873f" providerId="LiveId" clId="{9415673A-EF2B-4C2E-AFC2-ECB52819C6E2}" dt="2023-07-31T19:48:47.691" v="10" actId="26606"/>
          <ac:cxnSpMkLst>
            <pc:docMk/>
            <pc:sldMk cId="3120905835" sldId="257"/>
            <ac:cxnSpMk id="13" creationId="{02CC3441-26B3-4381-B3DF-8AE3C288BC0D}"/>
          </ac:cxnSpMkLst>
        </pc:cxnChg>
      </pc:sldChg>
      <pc:sldChg chg="addSp delSp modSp mod setClrOvrMap">
        <pc:chgData name="Terry Smith" userId="a63a61ff3b7b873f" providerId="LiveId" clId="{9415673A-EF2B-4C2E-AFC2-ECB52819C6E2}" dt="2023-07-31T19:49:07.742" v="12" actId="26606"/>
        <pc:sldMkLst>
          <pc:docMk/>
          <pc:sldMk cId="1919808784" sldId="258"/>
        </pc:sldMkLst>
        <pc:spChg chg="mod">
          <ac:chgData name="Terry Smith" userId="a63a61ff3b7b873f" providerId="LiveId" clId="{9415673A-EF2B-4C2E-AFC2-ECB52819C6E2}" dt="2023-07-31T19:49:07.742" v="12" actId="26606"/>
          <ac:spMkLst>
            <pc:docMk/>
            <pc:sldMk cId="1919808784" sldId="258"/>
            <ac:spMk id="2" creationId="{EBA8A4E2-C9B1-4CA6-999B-60E76EE8BC59}"/>
          </ac:spMkLst>
        </pc:spChg>
        <pc:spChg chg="mod">
          <ac:chgData name="Terry Smith" userId="a63a61ff3b7b873f" providerId="LiveId" clId="{9415673A-EF2B-4C2E-AFC2-ECB52819C6E2}" dt="2023-07-31T19:49:07.742" v="12" actId="26606"/>
          <ac:spMkLst>
            <pc:docMk/>
            <pc:sldMk cId="1919808784" sldId="258"/>
            <ac:spMk id="4" creationId="{271C587B-D106-404B-A38D-407ED9D39878}"/>
          </ac:spMkLst>
        </pc:spChg>
        <pc:spChg chg="add del">
          <ac:chgData name="Terry Smith" userId="a63a61ff3b7b873f" providerId="LiveId" clId="{9415673A-EF2B-4C2E-AFC2-ECB52819C6E2}" dt="2023-07-31T19:49:07.742" v="12" actId="26606"/>
          <ac:spMkLst>
            <pc:docMk/>
            <pc:sldMk cId="1919808784" sldId="258"/>
            <ac:spMk id="9" creationId="{3741B58E-3B65-4A01-A276-975AB2CF8A08}"/>
          </ac:spMkLst>
        </pc:spChg>
        <pc:spChg chg="add del">
          <ac:chgData name="Terry Smith" userId="a63a61ff3b7b873f" providerId="LiveId" clId="{9415673A-EF2B-4C2E-AFC2-ECB52819C6E2}" dt="2023-07-31T19:49:07.742" v="12" actId="26606"/>
          <ac:spMkLst>
            <pc:docMk/>
            <pc:sldMk cId="1919808784" sldId="258"/>
            <ac:spMk id="11" creationId="{7AAC67C3-831B-4AB1-A259-DFB839CAFAFC}"/>
          </ac:spMkLst>
        </pc:spChg>
        <pc:spChg chg="add del">
          <ac:chgData name="Terry Smith" userId="a63a61ff3b7b873f" providerId="LiveId" clId="{9415673A-EF2B-4C2E-AFC2-ECB52819C6E2}" dt="2023-07-31T19:49:07.742" v="12" actId="26606"/>
          <ac:spMkLst>
            <pc:docMk/>
            <pc:sldMk cId="1919808784" sldId="258"/>
            <ac:spMk id="13" creationId="{054B3F04-9EAC-45C0-B3CE-0387EEA10A0C}"/>
          </ac:spMkLst>
        </pc:spChg>
        <pc:spChg chg="mod">
          <ac:chgData name="Terry Smith" userId="a63a61ff3b7b873f" providerId="LiveId" clId="{9415673A-EF2B-4C2E-AFC2-ECB52819C6E2}" dt="2023-07-31T19:49:07.742" v="12" actId="26606"/>
          <ac:spMkLst>
            <pc:docMk/>
            <pc:sldMk cId="1919808784" sldId="258"/>
            <ac:spMk id="31" creationId="{C4102C60-5A26-4138-AEB4-CED8DD737B88}"/>
          </ac:spMkLst>
        </pc:spChg>
        <pc:spChg chg="add del">
          <ac:chgData name="Terry Smith" userId="a63a61ff3b7b873f" providerId="LiveId" clId="{9415673A-EF2B-4C2E-AFC2-ECB52819C6E2}" dt="2023-07-31T19:49:07.742" v="12" actId="26606"/>
          <ac:spMkLst>
            <pc:docMk/>
            <pc:sldMk cId="1919808784" sldId="258"/>
            <ac:spMk id="37" creationId="{E844E128-FF69-4E9F-8327-6B504B3C5AE1}"/>
          </ac:spMkLst>
        </pc:spChg>
        <pc:spChg chg="add del">
          <ac:chgData name="Terry Smith" userId="a63a61ff3b7b873f" providerId="LiveId" clId="{9415673A-EF2B-4C2E-AFC2-ECB52819C6E2}" dt="2023-07-31T19:49:07.742" v="12" actId="26606"/>
          <ac:spMkLst>
            <pc:docMk/>
            <pc:sldMk cId="1919808784" sldId="258"/>
            <ac:spMk id="39" creationId="{5840D933-6A23-4815-B24F-F628EB389BE1}"/>
          </ac:spMkLst>
        </pc:spChg>
        <pc:picChg chg="add del">
          <ac:chgData name="Terry Smith" userId="a63a61ff3b7b873f" providerId="LiveId" clId="{9415673A-EF2B-4C2E-AFC2-ECB52819C6E2}" dt="2023-07-31T19:49:07.742" v="12" actId="26606"/>
          <ac:picMkLst>
            <pc:docMk/>
            <pc:sldMk cId="1919808784" sldId="258"/>
            <ac:picMk id="33" creationId="{8266A3B1-CC6A-36E1-091B-D17C2CD69383}"/>
          </ac:picMkLst>
        </pc:picChg>
      </pc:sldChg>
      <pc:sldChg chg="modSp mod">
        <pc:chgData name="Terry Smith" userId="a63a61ff3b7b873f" providerId="LiveId" clId="{9415673A-EF2B-4C2E-AFC2-ECB52819C6E2}" dt="2023-07-31T19:54:03.210" v="39" actId="14100"/>
        <pc:sldMkLst>
          <pc:docMk/>
          <pc:sldMk cId="407020421" sldId="259"/>
        </pc:sldMkLst>
        <pc:spChg chg="mod">
          <ac:chgData name="Terry Smith" userId="a63a61ff3b7b873f" providerId="LiveId" clId="{9415673A-EF2B-4C2E-AFC2-ECB52819C6E2}" dt="2023-07-31T19:54:03.210" v="39" actId="14100"/>
          <ac:spMkLst>
            <pc:docMk/>
            <pc:sldMk cId="407020421" sldId="259"/>
            <ac:spMk id="4" creationId="{07FB40CA-02A2-45C1-B356-317E68E6B93C}"/>
          </ac:spMkLst>
        </pc:spChg>
        <pc:spChg chg="mod">
          <ac:chgData name="Terry Smith" userId="a63a61ff3b7b873f" providerId="LiveId" clId="{9415673A-EF2B-4C2E-AFC2-ECB52819C6E2}" dt="2023-07-31T19:51:36.677" v="23" actId="14100"/>
          <ac:spMkLst>
            <pc:docMk/>
            <pc:sldMk cId="407020421" sldId="259"/>
            <ac:spMk id="6" creationId="{0BE06F91-5143-1FB1-9D1F-BDA5E6C6C2C9}"/>
          </ac:spMkLst>
        </pc:spChg>
        <pc:spChg chg="mod">
          <ac:chgData name="Terry Smith" userId="a63a61ff3b7b873f" providerId="LiveId" clId="{9415673A-EF2B-4C2E-AFC2-ECB52819C6E2}" dt="2023-07-31T19:51:47.400" v="24" actId="1076"/>
          <ac:spMkLst>
            <pc:docMk/>
            <pc:sldMk cId="407020421" sldId="259"/>
            <ac:spMk id="8" creationId="{BA919046-CFF9-553C-3199-CC7B5431C28B}"/>
          </ac:spMkLst>
        </pc:spChg>
        <pc:picChg chg="mod">
          <ac:chgData name="Terry Smith" userId="a63a61ff3b7b873f" providerId="LiveId" clId="{9415673A-EF2B-4C2E-AFC2-ECB52819C6E2}" dt="2023-07-31T19:50:55.600" v="21" actId="1076"/>
          <ac:picMkLst>
            <pc:docMk/>
            <pc:sldMk cId="407020421" sldId="259"/>
            <ac:picMk id="7" creationId="{85481BCA-BBD3-A860-35DE-2C51EB2F9782}"/>
          </ac:picMkLst>
        </pc:picChg>
      </pc:sldChg>
      <pc:sldChg chg="addSp delSp modSp mod">
        <pc:chgData name="Terry Smith" userId="a63a61ff3b7b873f" providerId="LiveId" clId="{9415673A-EF2B-4C2E-AFC2-ECB52819C6E2}" dt="2023-07-31T19:47:57.863" v="6" actId="20577"/>
        <pc:sldMkLst>
          <pc:docMk/>
          <pc:sldMk cId="3715264887" sldId="304"/>
        </pc:sldMkLst>
        <pc:spChg chg="mod">
          <ac:chgData name="Terry Smith" userId="a63a61ff3b7b873f" providerId="LiveId" clId="{9415673A-EF2B-4C2E-AFC2-ECB52819C6E2}" dt="2023-07-31T19:47:57.863" v="6" actId="20577"/>
          <ac:spMkLst>
            <pc:docMk/>
            <pc:sldMk cId="3715264887" sldId="304"/>
            <ac:spMk id="2" creationId="{1583253A-1994-8FBA-B76C-AA916E5A09D7}"/>
          </ac:spMkLst>
        </pc:spChg>
        <pc:spChg chg="mod ord">
          <ac:chgData name="Terry Smith" userId="a63a61ff3b7b873f" providerId="LiveId" clId="{9415673A-EF2B-4C2E-AFC2-ECB52819C6E2}" dt="2023-07-31T19:47:17.915" v="0" actId="26606"/>
          <ac:spMkLst>
            <pc:docMk/>
            <pc:sldMk cId="3715264887" sldId="304"/>
            <ac:spMk id="5" creationId="{1A1F3D60-7581-B774-6AE2-BADB99209698}"/>
          </ac:spMkLst>
        </pc:spChg>
        <pc:spChg chg="del">
          <ac:chgData name="Terry Smith" userId="a63a61ff3b7b873f" providerId="LiveId" clId="{9415673A-EF2B-4C2E-AFC2-ECB52819C6E2}" dt="2023-07-31T19:47:17.915" v="0" actId="26606"/>
          <ac:spMkLst>
            <pc:docMk/>
            <pc:sldMk cId="3715264887" sldId="304"/>
            <ac:spMk id="21" creationId="{D829E218-74FB-4455-98BE-F2C5BA8978BE}"/>
          </ac:spMkLst>
        </pc:spChg>
        <pc:spChg chg="del">
          <ac:chgData name="Terry Smith" userId="a63a61ff3b7b873f" providerId="LiveId" clId="{9415673A-EF2B-4C2E-AFC2-ECB52819C6E2}" dt="2023-07-31T19:47:17.915" v="0" actId="26606"/>
          <ac:spMkLst>
            <pc:docMk/>
            <pc:sldMk cId="3715264887" sldId="304"/>
            <ac:spMk id="22" creationId="{7E8D75FD-D4F9-4D11-B70D-82EFCB4CFA5B}"/>
          </ac:spMkLst>
        </pc:spChg>
        <pc:spChg chg="del">
          <ac:chgData name="Terry Smith" userId="a63a61ff3b7b873f" providerId="LiveId" clId="{9415673A-EF2B-4C2E-AFC2-ECB52819C6E2}" dt="2023-07-31T19:47:17.915" v="0" actId="26606"/>
          <ac:spMkLst>
            <pc:docMk/>
            <pc:sldMk cId="3715264887" sldId="304"/>
            <ac:spMk id="24" creationId="{D38589C0-4606-4156-BEC9-696F08B09D9D}"/>
          </ac:spMkLst>
        </pc:spChg>
        <pc:spChg chg="del">
          <ac:chgData name="Terry Smith" userId="a63a61ff3b7b873f" providerId="LiveId" clId="{9415673A-EF2B-4C2E-AFC2-ECB52819C6E2}" dt="2023-07-31T19:47:17.915" v="0" actId="26606"/>
          <ac:spMkLst>
            <pc:docMk/>
            <pc:sldMk cId="3715264887" sldId="304"/>
            <ac:spMk id="26" creationId="{278668EE-3D16-4B1B-8CFE-482C22669A28}"/>
          </ac:spMkLst>
        </pc:spChg>
        <pc:spChg chg="add">
          <ac:chgData name="Terry Smith" userId="a63a61ff3b7b873f" providerId="LiveId" clId="{9415673A-EF2B-4C2E-AFC2-ECB52819C6E2}" dt="2023-07-31T19:47:17.915" v="0" actId="26606"/>
          <ac:spMkLst>
            <pc:docMk/>
            <pc:sldMk cId="3715264887" sldId="304"/>
            <ac:spMk id="31" creationId="{D829E218-74FB-4455-98BE-F2C5BA8978BE}"/>
          </ac:spMkLst>
        </pc:spChg>
        <pc:spChg chg="add">
          <ac:chgData name="Terry Smith" userId="a63a61ff3b7b873f" providerId="LiveId" clId="{9415673A-EF2B-4C2E-AFC2-ECB52819C6E2}" dt="2023-07-31T19:47:17.915" v="0" actId="26606"/>
          <ac:spMkLst>
            <pc:docMk/>
            <pc:sldMk cId="3715264887" sldId="304"/>
            <ac:spMk id="33" creationId="{7E8D75FD-D4F9-4D11-B70D-82EFCB4CFA5B}"/>
          </ac:spMkLst>
        </pc:spChg>
        <pc:spChg chg="add">
          <ac:chgData name="Terry Smith" userId="a63a61ff3b7b873f" providerId="LiveId" clId="{9415673A-EF2B-4C2E-AFC2-ECB52819C6E2}" dt="2023-07-31T19:47:17.915" v="0" actId="26606"/>
          <ac:spMkLst>
            <pc:docMk/>
            <pc:sldMk cId="3715264887" sldId="304"/>
            <ac:spMk id="37" creationId="{E75F8FC7-2268-462F-AFF6-A4A975C3444E}"/>
          </ac:spMkLst>
        </pc:spChg>
        <pc:spChg chg="add">
          <ac:chgData name="Terry Smith" userId="a63a61ff3b7b873f" providerId="LiveId" clId="{9415673A-EF2B-4C2E-AFC2-ECB52819C6E2}" dt="2023-07-31T19:47:17.915" v="0" actId="26606"/>
          <ac:spMkLst>
            <pc:docMk/>
            <pc:sldMk cId="3715264887" sldId="304"/>
            <ac:spMk id="41" creationId="{9D1C364C-8702-4ED9-9D23-41CDB2982B4E}"/>
          </ac:spMkLst>
        </pc:spChg>
        <pc:spChg chg="add">
          <ac:chgData name="Terry Smith" userId="a63a61ff3b7b873f" providerId="LiveId" clId="{9415673A-EF2B-4C2E-AFC2-ECB52819C6E2}" dt="2023-07-31T19:47:17.915" v="0" actId="26606"/>
          <ac:spMkLst>
            <pc:docMk/>
            <pc:sldMk cId="3715264887" sldId="304"/>
            <ac:spMk id="43" creationId="{7EE051E9-6C07-4FBB-B4F7-EDF8DDEAA6DA}"/>
          </ac:spMkLst>
        </pc:spChg>
        <pc:picChg chg="mod">
          <ac:chgData name="Terry Smith" userId="a63a61ff3b7b873f" providerId="LiveId" clId="{9415673A-EF2B-4C2E-AFC2-ECB52819C6E2}" dt="2023-07-31T19:47:17.915" v="0" actId="26606"/>
          <ac:picMkLst>
            <pc:docMk/>
            <pc:sldMk cId="3715264887" sldId="304"/>
            <ac:picMk id="25" creationId="{89A9E735-002D-303D-7602-976A84B9B7F2}"/>
          </ac:picMkLst>
        </pc:picChg>
        <pc:cxnChg chg="del">
          <ac:chgData name="Terry Smith" userId="a63a61ff3b7b873f" providerId="LiveId" clId="{9415673A-EF2B-4C2E-AFC2-ECB52819C6E2}" dt="2023-07-31T19:47:17.915" v="0" actId="26606"/>
          <ac:cxnSpMkLst>
            <pc:docMk/>
            <pc:sldMk cId="3715264887" sldId="304"/>
            <ac:cxnSpMk id="23" creationId="{1F5DC8C3-BA5F-4EED-BB9A-A14272BD82A1}"/>
          </ac:cxnSpMkLst>
        </pc:cxnChg>
        <pc:cxnChg chg="add">
          <ac:chgData name="Terry Smith" userId="a63a61ff3b7b873f" providerId="LiveId" clId="{9415673A-EF2B-4C2E-AFC2-ECB52819C6E2}" dt="2023-07-31T19:47:17.915" v="0" actId="26606"/>
          <ac:cxnSpMkLst>
            <pc:docMk/>
            <pc:sldMk cId="3715264887" sldId="304"/>
            <ac:cxnSpMk id="35" creationId="{1F5DC8C3-BA5F-4EED-BB9A-A14272BD82A1}"/>
          </ac:cxnSpMkLst>
        </pc:cxnChg>
        <pc:cxnChg chg="add">
          <ac:chgData name="Terry Smith" userId="a63a61ff3b7b873f" providerId="LiveId" clId="{9415673A-EF2B-4C2E-AFC2-ECB52819C6E2}" dt="2023-07-31T19:47:17.915" v="0" actId="26606"/>
          <ac:cxnSpMkLst>
            <pc:docMk/>
            <pc:sldMk cId="3715264887" sldId="304"/>
            <ac:cxnSpMk id="39" creationId="{BEF45B32-FB97-49CC-B778-CA7CF87BEF7A}"/>
          </ac:cxnSpMkLst>
        </pc:cxn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816C5A-6D7F-4396-BA09-69BD8FB2FD7D}"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C4710DC7-145B-4F50-89D7-D0B32F4E4419}">
      <dgm:prSet/>
      <dgm:spPr/>
      <dgm:t>
        <a:bodyPr/>
        <a:lstStyle/>
        <a:p>
          <a:pPr>
            <a:lnSpc>
              <a:spcPct val="100000"/>
            </a:lnSpc>
            <a:defRPr cap="all"/>
          </a:pPr>
          <a:r>
            <a:rPr lang="en-US"/>
            <a:t>Senate Bill 1 – Appropriations Bill</a:t>
          </a:r>
        </a:p>
      </dgm:t>
    </dgm:pt>
    <dgm:pt modelId="{912D01A8-859B-4FF0-8A1B-A5E537F831BB}" type="parTrans" cxnId="{71CF2CB2-EEA1-4C45-99D2-6F46C7EE7110}">
      <dgm:prSet/>
      <dgm:spPr/>
      <dgm:t>
        <a:bodyPr/>
        <a:lstStyle/>
        <a:p>
          <a:endParaRPr lang="en-US"/>
        </a:p>
      </dgm:t>
    </dgm:pt>
    <dgm:pt modelId="{DC0A8CBD-642D-4E36-A557-A97BDEE2A47C}" type="sibTrans" cxnId="{71CF2CB2-EEA1-4C45-99D2-6F46C7EE7110}">
      <dgm:prSet/>
      <dgm:spPr/>
      <dgm:t>
        <a:bodyPr/>
        <a:lstStyle/>
        <a:p>
          <a:endParaRPr lang="en-US"/>
        </a:p>
      </dgm:t>
    </dgm:pt>
    <dgm:pt modelId="{969DC098-7122-4E10-BAAD-931E501DF1F6}">
      <dgm:prSet/>
      <dgm:spPr/>
      <dgm:t>
        <a:bodyPr/>
        <a:lstStyle/>
        <a:p>
          <a:pPr>
            <a:lnSpc>
              <a:spcPct val="100000"/>
            </a:lnSpc>
            <a:defRPr cap="all"/>
          </a:pPr>
          <a:r>
            <a:rPr lang="en-US"/>
            <a:t>HB 1605 – Instructional Materials</a:t>
          </a:r>
        </a:p>
      </dgm:t>
    </dgm:pt>
    <dgm:pt modelId="{C874A5E8-EF2C-4EE4-90B8-E944A512E983}" type="parTrans" cxnId="{6F5B20F9-287E-4089-84B8-4890D827E95A}">
      <dgm:prSet/>
      <dgm:spPr/>
      <dgm:t>
        <a:bodyPr/>
        <a:lstStyle/>
        <a:p>
          <a:endParaRPr lang="en-US"/>
        </a:p>
      </dgm:t>
    </dgm:pt>
    <dgm:pt modelId="{6A6AEB03-B6D8-4512-98BC-A1DBA8565174}" type="sibTrans" cxnId="{6F5B20F9-287E-4089-84B8-4890D827E95A}">
      <dgm:prSet/>
      <dgm:spPr/>
      <dgm:t>
        <a:bodyPr/>
        <a:lstStyle/>
        <a:p>
          <a:endParaRPr lang="en-US"/>
        </a:p>
      </dgm:t>
    </dgm:pt>
    <dgm:pt modelId="{ABA86E65-6F8F-485C-AC04-124FD128A408}">
      <dgm:prSet/>
      <dgm:spPr/>
      <dgm:t>
        <a:bodyPr/>
        <a:lstStyle/>
        <a:p>
          <a:pPr>
            <a:lnSpc>
              <a:spcPct val="100000"/>
            </a:lnSpc>
            <a:defRPr cap="all"/>
          </a:pPr>
          <a:r>
            <a:rPr lang="en-US"/>
            <a:t>Senate Bill 3 – School Safety</a:t>
          </a:r>
        </a:p>
      </dgm:t>
    </dgm:pt>
    <dgm:pt modelId="{6212BF71-9C4F-41D3-B92C-7AB06B26D7EF}" type="parTrans" cxnId="{148ADCE5-92B2-4286-BD8F-A3A4946B3EFE}">
      <dgm:prSet/>
      <dgm:spPr/>
      <dgm:t>
        <a:bodyPr/>
        <a:lstStyle/>
        <a:p>
          <a:endParaRPr lang="en-US"/>
        </a:p>
      </dgm:t>
    </dgm:pt>
    <dgm:pt modelId="{75D92908-8E73-4D97-910D-1507020A2D60}" type="sibTrans" cxnId="{148ADCE5-92B2-4286-BD8F-A3A4946B3EFE}">
      <dgm:prSet/>
      <dgm:spPr/>
      <dgm:t>
        <a:bodyPr/>
        <a:lstStyle/>
        <a:p>
          <a:endParaRPr lang="en-US"/>
        </a:p>
      </dgm:t>
    </dgm:pt>
    <dgm:pt modelId="{0558F3D5-556D-459C-83E7-A83317833688}">
      <dgm:prSet/>
      <dgm:spPr/>
      <dgm:t>
        <a:bodyPr/>
        <a:lstStyle/>
        <a:p>
          <a:pPr>
            <a:lnSpc>
              <a:spcPct val="100000"/>
            </a:lnSpc>
            <a:defRPr cap="all"/>
          </a:pPr>
          <a:r>
            <a:rPr lang="en-US"/>
            <a:t>Senate Bill 2 –  Property Tax Relief</a:t>
          </a:r>
        </a:p>
      </dgm:t>
    </dgm:pt>
    <dgm:pt modelId="{381F3453-4BF5-426A-B283-3B195F7C9E40}" type="parTrans" cxnId="{06B23A42-8038-4379-B0B5-7D4FA27220CD}">
      <dgm:prSet/>
      <dgm:spPr/>
      <dgm:t>
        <a:bodyPr/>
        <a:lstStyle/>
        <a:p>
          <a:endParaRPr lang="en-US"/>
        </a:p>
      </dgm:t>
    </dgm:pt>
    <dgm:pt modelId="{03D95129-E0DD-419E-A036-EBCB9F65DAC7}" type="sibTrans" cxnId="{06B23A42-8038-4379-B0B5-7D4FA27220CD}">
      <dgm:prSet/>
      <dgm:spPr/>
      <dgm:t>
        <a:bodyPr/>
        <a:lstStyle/>
        <a:p>
          <a:endParaRPr lang="en-US"/>
        </a:p>
      </dgm:t>
    </dgm:pt>
    <dgm:pt modelId="{4EA985F1-CA95-458F-8B89-CB282B14A900}" type="pres">
      <dgm:prSet presAssocID="{31816C5A-6D7F-4396-BA09-69BD8FB2FD7D}" presName="root" presStyleCnt="0">
        <dgm:presLayoutVars>
          <dgm:dir/>
          <dgm:resizeHandles val="exact"/>
        </dgm:presLayoutVars>
      </dgm:prSet>
      <dgm:spPr/>
    </dgm:pt>
    <dgm:pt modelId="{ECE95D6A-F731-4ADB-AFAE-279B6A77C669}" type="pres">
      <dgm:prSet presAssocID="{C4710DC7-145B-4F50-89D7-D0B32F4E4419}" presName="compNode" presStyleCnt="0"/>
      <dgm:spPr/>
    </dgm:pt>
    <dgm:pt modelId="{5ABCDE28-2B04-433E-899A-EA393F90C9E2}" type="pres">
      <dgm:prSet presAssocID="{C4710DC7-145B-4F50-89D7-D0B32F4E4419}" presName="iconBgRect" presStyleLbl="bgShp" presStyleIdx="0" presStyleCnt="4"/>
      <dgm:spPr>
        <a:prstGeom prst="round2DiagRect">
          <a:avLst>
            <a:gd name="adj1" fmla="val 29727"/>
            <a:gd name="adj2" fmla="val 0"/>
          </a:avLst>
        </a:prstGeom>
      </dgm:spPr>
    </dgm:pt>
    <dgm:pt modelId="{906487B1-E3E7-4C4D-8194-52A0A178BA0E}" type="pres">
      <dgm:prSet presAssocID="{C4710DC7-145B-4F50-89D7-D0B32F4E441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iggy Bank"/>
        </a:ext>
      </dgm:extLst>
    </dgm:pt>
    <dgm:pt modelId="{12C3550B-EE16-4F51-8FD0-557932726108}" type="pres">
      <dgm:prSet presAssocID="{C4710DC7-145B-4F50-89D7-D0B32F4E4419}" presName="spaceRect" presStyleCnt="0"/>
      <dgm:spPr/>
    </dgm:pt>
    <dgm:pt modelId="{D6DBF968-71D2-4F91-870A-39FAA9C3AB41}" type="pres">
      <dgm:prSet presAssocID="{C4710DC7-145B-4F50-89D7-D0B32F4E4419}" presName="textRect" presStyleLbl="revTx" presStyleIdx="0" presStyleCnt="4">
        <dgm:presLayoutVars>
          <dgm:chMax val="1"/>
          <dgm:chPref val="1"/>
        </dgm:presLayoutVars>
      </dgm:prSet>
      <dgm:spPr/>
    </dgm:pt>
    <dgm:pt modelId="{605A27BE-85B8-4882-B574-2EED9FD564F3}" type="pres">
      <dgm:prSet presAssocID="{DC0A8CBD-642D-4E36-A557-A97BDEE2A47C}" presName="sibTrans" presStyleCnt="0"/>
      <dgm:spPr/>
    </dgm:pt>
    <dgm:pt modelId="{0AA8CCFF-A1DA-4EF7-8C26-E06838BCF8FD}" type="pres">
      <dgm:prSet presAssocID="{969DC098-7122-4E10-BAAD-931E501DF1F6}" presName="compNode" presStyleCnt="0"/>
      <dgm:spPr/>
    </dgm:pt>
    <dgm:pt modelId="{4F3A527E-D877-4747-98B2-959BD9E67D94}" type="pres">
      <dgm:prSet presAssocID="{969DC098-7122-4E10-BAAD-931E501DF1F6}" presName="iconBgRect" presStyleLbl="bgShp" presStyleIdx="1" presStyleCnt="4"/>
      <dgm:spPr>
        <a:prstGeom prst="round2DiagRect">
          <a:avLst>
            <a:gd name="adj1" fmla="val 29727"/>
            <a:gd name="adj2" fmla="val 0"/>
          </a:avLst>
        </a:prstGeom>
      </dgm:spPr>
    </dgm:pt>
    <dgm:pt modelId="{B4A33898-2595-4F41-AFC0-0082E506F175}" type="pres">
      <dgm:prSet presAssocID="{969DC098-7122-4E10-BAAD-931E501DF1F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E12D7523-ECD4-4D3D-8DE3-1467ECA488E4}" type="pres">
      <dgm:prSet presAssocID="{969DC098-7122-4E10-BAAD-931E501DF1F6}" presName="spaceRect" presStyleCnt="0"/>
      <dgm:spPr/>
    </dgm:pt>
    <dgm:pt modelId="{111AB7EE-9A65-4E6A-AC15-D5FD08D0EAF7}" type="pres">
      <dgm:prSet presAssocID="{969DC098-7122-4E10-BAAD-931E501DF1F6}" presName="textRect" presStyleLbl="revTx" presStyleIdx="1" presStyleCnt="4">
        <dgm:presLayoutVars>
          <dgm:chMax val="1"/>
          <dgm:chPref val="1"/>
        </dgm:presLayoutVars>
      </dgm:prSet>
      <dgm:spPr/>
    </dgm:pt>
    <dgm:pt modelId="{DBEF3863-4D81-4E1A-9633-5D7102D86E26}" type="pres">
      <dgm:prSet presAssocID="{6A6AEB03-B6D8-4512-98BC-A1DBA8565174}" presName="sibTrans" presStyleCnt="0"/>
      <dgm:spPr/>
    </dgm:pt>
    <dgm:pt modelId="{93B85F92-02C3-49C9-8485-8A330F95514B}" type="pres">
      <dgm:prSet presAssocID="{ABA86E65-6F8F-485C-AC04-124FD128A408}" presName="compNode" presStyleCnt="0"/>
      <dgm:spPr/>
    </dgm:pt>
    <dgm:pt modelId="{66860849-7F79-4291-99FA-135CBB99FE42}" type="pres">
      <dgm:prSet presAssocID="{ABA86E65-6F8F-485C-AC04-124FD128A408}" presName="iconBgRect" presStyleLbl="bgShp" presStyleIdx="2" presStyleCnt="4"/>
      <dgm:spPr>
        <a:prstGeom prst="round2DiagRect">
          <a:avLst>
            <a:gd name="adj1" fmla="val 29727"/>
            <a:gd name="adj2" fmla="val 0"/>
          </a:avLst>
        </a:prstGeom>
      </dgm:spPr>
    </dgm:pt>
    <dgm:pt modelId="{758E00BE-E69D-4176-A8A5-DE6C9797F333}" type="pres">
      <dgm:prSet presAssocID="{ABA86E65-6F8F-485C-AC04-124FD128A40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8DFA09FF-4BA7-4659-9771-C6DD48A3788C}" type="pres">
      <dgm:prSet presAssocID="{ABA86E65-6F8F-485C-AC04-124FD128A408}" presName="spaceRect" presStyleCnt="0"/>
      <dgm:spPr/>
    </dgm:pt>
    <dgm:pt modelId="{B83F9C28-51D3-451D-A8F4-0E76EBBB8C39}" type="pres">
      <dgm:prSet presAssocID="{ABA86E65-6F8F-485C-AC04-124FD128A408}" presName="textRect" presStyleLbl="revTx" presStyleIdx="2" presStyleCnt="4">
        <dgm:presLayoutVars>
          <dgm:chMax val="1"/>
          <dgm:chPref val="1"/>
        </dgm:presLayoutVars>
      </dgm:prSet>
      <dgm:spPr/>
    </dgm:pt>
    <dgm:pt modelId="{746CC2E3-CEC1-4161-B4E2-EEE7C2424F23}" type="pres">
      <dgm:prSet presAssocID="{75D92908-8E73-4D97-910D-1507020A2D60}" presName="sibTrans" presStyleCnt="0"/>
      <dgm:spPr/>
    </dgm:pt>
    <dgm:pt modelId="{58D4D4AC-3D35-4524-A34F-23FCFA60BF66}" type="pres">
      <dgm:prSet presAssocID="{0558F3D5-556D-459C-83E7-A83317833688}" presName="compNode" presStyleCnt="0"/>
      <dgm:spPr/>
    </dgm:pt>
    <dgm:pt modelId="{AE97A36B-9164-4FDE-9E44-3232A07FBF22}" type="pres">
      <dgm:prSet presAssocID="{0558F3D5-556D-459C-83E7-A83317833688}" presName="iconBgRect" presStyleLbl="bgShp" presStyleIdx="3" presStyleCnt="4"/>
      <dgm:spPr>
        <a:prstGeom prst="round2DiagRect">
          <a:avLst>
            <a:gd name="adj1" fmla="val 29727"/>
            <a:gd name="adj2" fmla="val 0"/>
          </a:avLst>
        </a:prstGeom>
      </dgm:spPr>
    </dgm:pt>
    <dgm:pt modelId="{81B1E757-C907-4685-9A2A-E74D7A61B89E}" type="pres">
      <dgm:prSet presAssocID="{0558F3D5-556D-459C-83E7-A8331783368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llar"/>
        </a:ext>
      </dgm:extLst>
    </dgm:pt>
    <dgm:pt modelId="{0651C94A-F064-4105-9D03-2A89940D90AC}" type="pres">
      <dgm:prSet presAssocID="{0558F3D5-556D-459C-83E7-A83317833688}" presName="spaceRect" presStyleCnt="0"/>
      <dgm:spPr/>
    </dgm:pt>
    <dgm:pt modelId="{7F00E3D6-2D8B-4213-8D71-A884B207D9DC}" type="pres">
      <dgm:prSet presAssocID="{0558F3D5-556D-459C-83E7-A83317833688}" presName="textRect" presStyleLbl="revTx" presStyleIdx="3" presStyleCnt="4">
        <dgm:presLayoutVars>
          <dgm:chMax val="1"/>
          <dgm:chPref val="1"/>
        </dgm:presLayoutVars>
      </dgm:prSet>
      <dgm:spPr/>
    </dgm:pt>
  </dgm:ptLst>
  <dgm:cxnLst>
    <dgm:cxn modelId="{9C0CB10C-5232-42D1-B5F6-615C4D571A63}" type="presOf" srcId="{969DC098-7122-4E10-BAAD-931E501DF1F6}" destId="{111AB7EE-9A65-4E6A-AC15-D5FD08D0EAF7}" srcOrd="0" destOrd="0" presId="urn:microsoft.com/office/officeart/2018/5/layout/IconLeafLabelList"/>
    <dgm:cxn modelId="{06B23A42-8038-4379-B0B5-7D4FA27220CD}" srcId="{31816C5A-6D7F-4396-BA09-69BD8FB2FD7D}" destId="{0558F3D5-556D-459C-83E7-A83317833688}" srcOrd="3" destOrd="0" parTransId="{381F3453-4BF5-426A-B283-3B195F7C9E40}" sibTransId="{03D95129-E0DD-419E-A036-EBCB9F65DAC7}"/>
    <dgm:cxn modelId="{82539182-01E9-4993-9DA3-FFD8DCEA5E16}" type="presOf" srcId="{31816C5A-6D7F-4396-BA09-69BD8FB2FD7D}" destId="{4EA985F1-CA95-458F-8B89-CB282B14A900}" srcOrd="0" destOrd="0" presId="urn:microsoft.com/office/officeart/2018/5/layout/IconLeafLabelList"/>
    <dgm:cxn modelId="{71CF2CB2-EEA1-4C45-99D2-6F46C7EE7110}" srcId="{31816C5A-6D7F-4396-BA09-69BD8FB2FD7D}" destId="{C4710DC7-145B-4F50-89D7-D0B32F4E4419}" srcOrd="0" destOrd="0" parTransId="{912D01A8-859B-4FF0-8A1B-A5E537F831BB}" sibTransId="{DC0A8CBD-642D-4E36-A557-A97BDEE2A47C}"/>
    <dgm:cxn modelId="{11DA95C0-CDB1-4AFF-8661-6AEC9D4E0B82}" type="presOf" srcId="{0558F3D5-556D-459C-83E7-A83317833688}" destId="{7F00E3D6-2D8B-4213-8D71-A884B207D9DC}" srcOrd="0" destOrd="0" presId="urn:microsoft.com/office/officeart/2018/5/layout/IconLeafLabelList"/>
    <dgm:cxn modelId="{0B03AAC6-AC39-4338-9BA8-B30A93A29A15}" type="presOf" srcId="{ABA86E65-6F8F-485C-AC04-124FD128A408}" destId="{B83F9C28-51D3-451D-A8F4-0E76EBBB8C39}" srcOrd="0" destOrd="0" presId="urn:microsoft.com/office/officeart/2018/5/layout/IconLeafLabelList"/>
    <dgm:cxn modelId="{102522D6-9609-419A-926A-F008EC7D5B6F}" type="presOf" srcId="{C4710DC7-145B-4F50-89D7-D0B32F4E4419}" destId="{D6DBF968-71D2-4F91-870A-39FAA9C3AB41}" srcOrd="0" destOrd="0" presId="urn:microsoft.com/office/officeart/2018/5/layout/IconLeafLabelList"/>
    <dgm:cxn modelId="{148ADCE5-92B2-4286-BD8F-A3A4946B3EFE}" srcId="{31816C5A-6D7F-4396-BA09-69BD8FB2FD7D}" destId="{ABA86E65-6F8F-485C-AC04-124FD128A408}" srcOrd="2" destOrd="0" parTransId="{6212BF71-9C4F-41D3-B92C-7AB06B26D7EF}" sibTransId="{75D92908-8E73-4D97-910D-1507020A2D60}"/>
    <dgm:cxn modelId="{6F5B20F9-287E-4089-84B8-4890D827E95A}" srcId="{31816C5A-6D7F-4396-BA09-69BD8FB2FD7D}" destId="{969DC098-7122-4E10-BAAD-931E501DF1F6}" srcOrd="1" destOrd="0" parTransId="{C874A5E8-EF2C-4EE4-90B8-E944A512E983}" sibTransId="{6A6AEB03-B6D8-4512-98BC-A1DBA8565174}"/>
    <dgm:cxn modelId="{721D4F19-C3B5-435C-84CA-D0B3EB361F13}" type="presParOf" srcId="{4EA985F1-CA95-458F-8B89-CB282B14A900}" destId="{ECE95D6A-F731-4ADB-AFAE-279B6A77C669}" srcOrd="0" destOrd="0" presId="urn:microsoft.com/office/officeart/2018/5/layout/IconLeafLabelList"/>
    <dgm:cxn modelId="{63C7F269-1219-4540-AAFF-2C4018881D2F}" type="presParOf" srcId="{ECE95D6A-F731-4ADB-AFAE-279B6A77C669}" destId="{5ABCDE28-2B04-433E-899A-EA393F90C9E2}" srcOrd="0" destOrd="0" presId="urn:microsoft.com/office/officeart/2018/5/layout/IconLeafLabelList"/>
    <dgm:cxn modelId="{265CC0BC-E100-4518-84D2-6F596600FE0A}" type="presParOf" srcId="{ECE95D6A-F731-4ADB-AFAE-279B6A77C669}" destId="{906487B1-E3E7-4C4D-8194-52A0A178BA0E}" srcOrd="1" destOrd="0" presId="urn:microsoft.com/office/officeart/2018/5/layout/IconLeafLabelList"/>
    <dgm:cxn modelId="{C713A6D8-D5BC-4416-B3C9-18A1DB60FC08}" type="presParOf" srcId="{ECE95D6A-F731-4ADB-AFAE-279B6A77C669}" destId="{12C3550B-EE16-4F51-8FD0-557932726108}" srcOrd="2" destOrd="0" presId="urn:microsoft.com/office/officeart/2018/5/layout/IconLeafLabelList"/>
    <dgm:cxn modelId="{C85D7155-E955-4A30-A8E7-D3BACA7806D6}" type="presParOf" srcId="{ECE95D6A-F731-4ADB-AFAE-279B6A77C669}" destId="{D6DBF968-71D2-4F91-870A-39FAA9C3AB41}" srcOrd="3" destOrd="0" presId="urn:microsoft.com/office/officeart/2018/5/layout/IconLeafLabelList"/>
    <dgm:cxn modelId="{515FC44A-A08A-4CCB-98C1-AEEDEC3E7E0B}" type="presParOf" srcId="{4EA985F1-CA95-458F-8B89-CB282B14A900}" destId="{605A27BE-85B8-4882-B574-2EED9FD564F3}" srcOrd="1" destOrd="0" presId="urn:microsoft.com/office/officeart/2018/5/layout/IconLeafLabelList"/>
    <dgm:cxn modelId="{B2732AD7-097E-413A-A412-E9698BB45BD6}" type="presParOf" srcId="{4EA985F1-CA95-458F-8B89-CB282B14A900}" destId="{0AA8CCFF-A1DA-4EF7-8C26-E06838BCF8FD}" srcOrd="2" destOrd="0" presId="urn:microsoft.com/office/officeart/2018/5/layout/IconLeafLabelList"/>
    <dgm:cxn modelId="{9B37CB26-A22C-49E5-8458-E9BC1CC7AF1A}" type="presParOf" srcId="{0AA8CCFF-A1DA-4EF7-8C26-E06838BCF8FD}" destId="{4F3A527E-D877-4747-98B2-959BD9E67D94}" srcOrd="0" destOrd="0" presId="urn:microsoft.com/office/officeart/2018/5/layout/IconLeafLabelList"/>
    <dgm:cxn modelId="{E299D69B-CC8B-4192-A19C-1273AD036813}" type="presParOf" srcId="{0AA8CCFF-A1DA-4EF7-8C26-E06838BCF8FD}" destId="{B4A33898-2595-4F41-AFC0-0082E506F175}" srcOrd="1" destOrd="0" presId="urn:microsoft.com/office/officeart/2018/5/layout/IconLeafLabelList"/>
    <dgm:cxn modelId="{915A051F-13BE-4846-8BF8-76ED0F2E1791}" type="presParOf" srcId="{0AA8CCFF-A1DA-4EF7-8C26-E06838BCF8FD}" destId="{E12D7523-ECD4-4D3D-8DE3-1467ECA488E4}" srcOrd="2" destOrd="0" presId="urn:microsoft.com/office/officeart/2018/5/layout/IconLeafLabelList"/>
    <dgm:cxn modelId="{13520A67-73A1-40B4-B9CF-FE2DC4A43904}" type="presParOf" srcId="{0AA8CCFF-A1DA-4EF7-8C26-E06838BCF8FD}" destId="{111AB7EE-9A65-4E6A-AC15-D5FD08D0EAF7}" srcOrd="3" destOrd="0" presId="urn:microsoft.com/office/officeart/2018/5/layout/IconLeafLabelList"/>
    <dgm:cxn modelId="{AC554D50-9FD6-4E5E-9CA4-B37414E795AA}" type="presParOf" srcId="{4EA985F1-CA95-458F-8B89-CB282B14A900}" destId="{DBEF3863-4D81-4E1A-9633-5D7102D86E26}" srcOrd="3" destOrd="0" presId="urn:microsoft.com/office/officeart/2018/5/layout/IconLeafLabelList"/>
    <dgm:cxn modelId="{5FCE7ABC-9821-4424-B6B7-5DDB15BCA8F1}" type="presParOf" srcId="{4EA985F1-CA95-458F-8B89-CB282B14A900}" destId="{93B85F92-02C3-49C9-8485-8A330F95514B}" srcOrd="4" destOrd="0" presId="urn:microsoft.com/office/officeart/2018/5/layout/IconLeafLabelList"/>
    <dgm:cxn modelId="{BF234E61-6BC8-497C-8E2E-DE867FDFF95B}" type="presParOf" srcId="{93B85F92-02C3-49C9-8485-8A330F95514B}" destId="{66860849-7F79-4291-99FA-135CBB99FE42}" srcOrd="0" destOrd="0" presId="urn:microsoft.com/office/officeart/2018/5/layout/IconLeafLabelList"/>
    <dgm:cxn modelId="{2C73AB4C-9204-442F-95D3-921C57CDA0AB}" type="presParOf" srcId="{93B85F92-02C3-49C9-8485-8A330F95514B}" destId="{758E00BE-E69D-4176-A8A5-DE6C9797F333}" srcOrd="1" destOrd="0" presId="urn:microsoft.com/office/officeart/2018/5/layout/IconLeafLabelList"/>
    <dgm:cxn modelId="{30927B86-DF99-495D-B4AD-9390A89FB858}" type="presParOf" srcId="{93B85F92-02C3-49C9-8485-8A330F95514B}" destId="{8DFA09FF-4BA7-4659-9771-C6DD48A3788C}" srcOrd="2" destOrd="0" presId="urn:microsoft.com/office/officeart/2018/5/layout/IconLeafLabelList"/>
    <dgm:cxn modelId="{3E414EEE-305E-462C-B006-ACAFC2FF270B}" type="presParOf" srcId="{93B85F92-02C3-49C9-8485-8A330F95514B}" destId="{B83F9C28-51D3-451D-A8F4-0E76EBBB8C39}" srcOrd="3" destOrd="0" presId="urn:microsoft.com/office/officeart/2018/5/layout/IconLeafLabelList"/>
    <dgm:cxn modelId="{2D184F4D-1046-4DA0-B600-9626AD481336}" type="presParOf" srcId="{4EA985F1-CA95-458F-8B89-CB282B14A900}" destId="{746CC2E3-CEC1-4161-B4E2-EEE7C2424F23}" srcOrd="5" destOrd="0" presId="urn:microsoft.com/office/officeart/2018/5/layout/IconLeafLabelList"/>
    <dgm:cxn modelId="{EA95C719-6A4E-4EB4-A117-A5992315B3EE}" type="presParOf" srcId="{4EA985F1-CA95-458F-8B89-CB282B14A900}" destId="{58D4D4AC-3D35-4524-A34F-23FCFA60BF66}" srcOrd="6" destOrd="0" presId="urn:microsoft.com/office/officeart/2018/5/layout/IconLeafLabelList"/>
    <dgm:cxn modelId="{F26797C4-5FE9-41CC-81BD-97E65EEFFD29}" type="presParOf" srcId="{58D4D4AC-3D35-4524-A34F-23FCFA60BF66}" destId="{AE97A36B-9164-4FDE-9E44-3232A07FBF22}" srcOrd="0" destOrd="0" presId="urn:microsoft.com/office/officeart/2018/5/layout/IconLeafLabelList"/>
    <dgm:cxn modelId="{C6ED2BE7-E8BC-45E4-AC43-1783AF42EE74}" type="presParOf" srcId="{58D4D4AC-3D35-4524-A34F-23FCFA60BF66}" destId="{81B1E757-C907-4685-9A2A-E74D7A61B89E}" srcOrd="1" destOrd="0" presId="urn:microsoft.com/office/officeart/2018/5/layout/IconLeafLabelList"/>
    <dgm:cxn modelId="{50F00138-A716-454A-B0E7-336B7CBDF771}" type="presParOf" srcId="{58D4D4AC-3D35-4524-A34F-23FCFA60BF66}" destId="{0651C94A-F064-4105-9D03-2A89940D90AC}" srcOrd="2" destOrd="0" presId="urn:microsoft.com/office/officeart/2018/5/layout/IconLeafLabelList"/>
    <dgm:cxn modelId="{F39A8DEF-4AE4-491C-A2C5-BE16D2305741}" type="presParOf" srcId="{58D4D4AC-3D35-4524-A34F-23FCFA60BF66}" destId="{7F00E3D6-2D8B-4213-8D71-A884B207D9DC}"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377AE4-FC04-4574-9F0D-4014FCD6F75F}"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0008AB04-E4CC-46F7-87AA-A2F05204E1FD}">
      <dgm:prSet custT="1"/>
      <dgm:spPr/>
      <dgm:t>
        <a:bodyPr/>
        <a:lstStyle/>
        <a:p>
          <a:pPr>
            <a:lnSpc>
              <a:spcPct val="100000"/>
            </a:lnSpc>
          </a:pPr>
          <a:r>
            <a:rPr lang="en-US" sz="2000" dirty="0"/>
            <a:t>Impeachment Trial for Texas Attorney General Paxton – September</a:t>
          </a:r>
        </a:p>
      </dgm:t>
    </dgm:pt>
    <dgm:pt modelId="{59977A41-550B-4194-AA05-C482FDB0684E}" type="parTrans" cxnId="{C8781921-D73A-4EF0-BCED-22C5573F27E1}">
      <dgm:prSet/>
      <dgm:spPr/>
      <dgm:t>
        <a:bodyPr/>
        <a:lstStyle/>
        <a:p>
          <a:endParaRPr lang="en-US"/>
        </a:p>
      </dgm:t>
    </dgm:pt>
    <dgm:pt modelId="{EDBF2A42-FBF5-4CA0-B0C8-0F661D0922B3}" type="sibTrans" cxnId="{C8781921-D73A-4EF0-BCED-22C5573F27E1}">
      <dgm:prSet/>
      <dgm:spPr/>
      <dgm:t>
        <a:bodyPr/>
        <a:lstStyle/>
        <a:p>
          <a:endParaRPr lang="en-US"/>
        </a:p>
      </dgm:t>
    </dgm:pt>
    <dgm:pt modelId="{D54F6D77-E8FD-4E3A-A289-A6DB04ABD1C7}">
      <dgm:prSet/>
      <dgm:spPr/>
      <dgm:t>
        <a:bodyPr/>
        <a:lstStyle/>
        <a:p>
          <a:pPr>
            <a:lnSpc>
              <a:spcPct val="100000"/>
            </a:lnSpc>
          </a:pPr>
          <a:r>
            <a:rPr lang="en-US" dirty="0"/>
            <a:t>3</a:t>
          </a:r>
          <a:r>
            <a:rPr lang="en-US" baseline="30000" dirty="0"/>
            <a:t>rd</a:t>
          </a:r>
          <a:r>
            <a:rPr lang="en-US" dirty="0"/>
            <a:t> Special Session for School Funding and School Choice – October</a:t>
          </a:r>
        </a:p>
      </dgm:t>
    </dgm:pt>
    <dgm:pt modelId="{22267E2B-8E39-4378-BB06-536CACB2E4A1}" type="parTrans" cxnId="{7C635E93-F33D-4790-97F5-8482931C0B38}">
      <dgm:prSet/>
      <dgm:spPr/>
      <dgm:t>
        <a:bodyPr/>
        <a:lstStyle/>
        <a:p>
          <a:endParaRPr lang="en-US"/>
        </a:p>
      </dgm:t>
    </dgm:pt>
    <dgm:pt modelId="{50AF2154-73AD-4886-BDCD-717EEE5002B3}" type="sibTrans" cxnId="{7C635E93-F33D-4790-97F5-8482931C0B38}">
      <dgm:prSet/>
      <dgm:spPr/>
      <dgm:t>
        <a:bodyPr/>
        <a:lstStyle/>
        <a:p>
          <a:endParaRPr lang="en-US"/>
        </a:p>
      </dgm:t>
    </dgm:pt>
    <dgm:pt modelId="{9BA1A24A-F681-4E6E-99AB-12E86CFE4AB1}">
      <dgm:prSet/>
      <dgm:spPr/>
      <dgm:t>
        <a:bodyPr/>
        <a:lstStyle/>
        <a:p>
          <a:pPr>
            <a:lnSpc>
              <a:spcPct val="100000"/>
            </a:lnSpc>
          </a:pPr>
          <a:r>
            <a:rPr lang="en-US" dirty="0"/>
            <a:t>Election for Constitutional Amendments - November</a:t>
          </a:r>
        </a:p>
      </dgm:t>
    </dgm:pt>
    <dgm:pt modelId="{4E1F0780-4179-400C-A735-68F825B1920B}" type="parTrans" cxnId="{E8DFC195-E078-4040-80C2-2B935F3B57E9}">
      <dgm:prSet/>
      <dgm:spPr/>
      <dgm:t>
        <a:bodyPr/>
        <a:lstStyle/>
        <a:p>
          <a:endParaRPr lang="en-US"/>
        </a:p>
      </dgm:t>
    </dgm:pt>
    <dgm:pt modelId="{67B46263-5D58-4107-AE30-6688A6E90BFD}" type="sibTrans" cxnId="{E8DFC195-E078-4040-80C2-2B935F3B57E9}">
      <dgm:prSet/>
      <dgm:spPr/>
      <dgm:t>
        <a:bodyPr/>
        <a:lstStyle/>
        <a:p>
          <a:endParaRPr lang="en-US"/>
        </a:p>
      </dgm:t>
    </dgm:pt>
    <dgm:pt modelId="{A1425EC9-C915-40CB-A519-4101D7AC3583}" type="pres">
      <dgm:prSet presAssocID="{51377AE4-FC04-4574-9F0D-4014FCD6F75F}" presName="root" presStyleCnt="0">
        <dgm:presLayoutVars>
          <dgm:dir/>
          <dgm:resizeHandles val="exact"/>
        </dgm:presLayoutVars>
      </dgm:prSet>
      <dgm:spPr/>
    </dgm:pt>
    <dgm:pt modelId="{639C7619-2927-44AA-BA75-77FFEB6997A8}" type="pres">
      <dgm:prSet presAssocID="{0008AB04-E4CC-46F7-87AA-A2F05204E1FD}" presName="compNode" presStyleCnt="0"/>
      <dgm:spPr/>
    </dgm:pt>
    <dgm:pt modelId="{06B374E1-C1F0-4873-BA70-71CE3E18463C}" type="pres">
      <dgm:prSet presAssocID="{0008AB04-E4CC-46F7-87AA-A2F05204E1F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avel"/>
        </a:ext>
      </dgm:extLst>
    </dgm:pt>
    <dgm:pt modelId="{6465439E-D1A3-497A-B370-5231FC69ADAA}" type="pres">
      <dgm:prSet presAssocID="{0008AB04-E4CC-46F7-87AA-A2F05204E1FD}" presName="spaceRect" presStyleCnt="0"/>
      <dgm:spPr/>
    </dgm:pt>
    <dgm:pt modelId="{1FE967C0-DF1E-446B-8AFC-305BB0AB6064}" type="pres">
      <dgm:prSet presAssocID="{0008AB04-E4CC-46F7-87AA-A2F05204E1FD}" presName="textRect" presStyleLbl="revTx" presStyleIdx="0" presStyleCnt="3">
        <dgm:presLayoutVars>
          <dgm:chMax val="1"/>
          <dgm:chPref val="1"/>
        </dgm:presLayoutVars>
      </dgm:prSet>
      <dgm:spPr/>
    </dgm:pt>
    <dgm:pt modelId="{BA8D8584-8857-454E-A23C-7F9829B4B4BB}" type="pres">
      <dgm:prSet presAssocID="{EDBF2A42-FBF5-4CA0-B0C8-0F661D0922B3}" presName="sibTrans" presStyleCnt="0"/>
      <dgm:spPr/>
    </dgm:pt>
    <dgm:pt modelId="{99A10F21-DB8D-4F96-93C5-C7756D5EF85D}" type="pres">
      <dgm:prSet presAssocID="{D54F6D77-E8FD-4E3A-A289-A6DB04ABD1C7}" presName="compNode" presStyleCnt="0"/>
      <dgm:spPr/>
    </dgm:pt>
    <dgm:pt modelId="{63E7593C-331C-4A7D-893F-32627335E24E}" type="pres">
      <dgm:prSet presAssocID="{D54F6D77-E8FD-4E3A-A289-A6DB04ABD1C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choolhouse"/>
        </a:ext>
      </dgm:extLst>
    </dgm:pt>
    <dgm:pt modelId="{53824BD4-7656-4A87-9059-2EF440DB6CF2}" type="pres">
      <dgm:prSet presAssocID="{D54F6D77-E8FD-4E3A-A289-A6DB04ABD1C7}" presName="spaceRect" presStyleCnt="0"/>
      <dgm:spPr/>
    </dgm:pt>
    <dgm:pt modelId="{3E4D30B0-F813-4403-9A38-006A26552F3B}" type="pres">
      <dgm:prSet presAssocID="{D54F6D77-E8FD-4E3A-A289-A6DB04ABD1C7}" presName="textRect" presStyleLbl="revTx" presStyleIdx="1" presStyleCnt="3">
        <dgm:presLayoutVars>
          <dgm:chMax val="1"/>
          <dgm:chPref val="1"/>
        </dgm:presLayoutVars>
      </dgm:prSet>
      <dgm:spPr/>
    </dgm:pt>
    <dgm:pt modelId="{76E1B9F2-D9B3-4FE1-9D39-741A9EA76CCE}" type="pres">
      <dgm:prSet presAssocID="{50AF2154-73AD-4886-BDCD-717EEE5002B3}" presName="sibTrans" presStyleCnt="0"/>
      <dgm:spPr/>
    </dgm:pt>
    <dgm:pt modelId="{E81B6614-3C4F-4DC1-8B47-07C1F4670C02}" type="pres">
      <dgm:prSet presAssocID="{9BA1A24A-F681-4E6E-99AB-12E86CFE4AB1}" presName="compNode" presStyleCnt="0"/>
      <dgm:spPr/>
    </dgm:pt>
    <dgm:pt modelId="{01E4F2A0-0EA6-470B-808E-E4A3CC4D499F}" type="pres">
      <dgm:prSet presAssocID="{9BA1A24A-F681-4E6E-99AB-12E86CFE4AB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ecturer"/>
        </a:ext>
      </dgm:extLst>
    </dgm:pt>
    <dgm:pt modelId="{E893001F-F47D-4ADC-A019-9772EC7F1D1F}" type="pres">
      <dgm:prSet presAssocID="{9BA1A24A-F681-4E6E-99AB-12E86CFE4AB1}" presName="spaceRect" presStyleCnt="0"/>
      <dgm:spPr/>
    </dgm:pt>
    <dgm:pt modelId="{A3B52A9B-10CB-40CC-B3DF-149E8B240B90}" type="pres">
      <dgm:prSet presAssocID="{9BA1A24A-F681-4E6E-99AB-12E86CFE4AB1}" presName="textRect" presStyleLbl="revTx" presStyleIdx="2" presStyleCnt="3">
        <dgm:presLayoutVars>
          <dgm:chMax val="1"/>
          <dgm:chPref val="1"/>
        </dgm:presLayoutVars>
      </dgm:prSet>
      <dgm:spPr/>
    </dgm:pt>
  </dgm:ptLst>
  <dgm:cxnLst>
    <dgm:cxn modelId="{4B2DBF05-75F2-477E-A82F-710B595179B7}" type="presOf" srcId="{51377AE4-FC04-4574-9F0D-4014FCD6F75F}" destId="{A1425EC9-C915-40CB-A519-4101D7AC3583}" srcOrd="0" destOrd="0" presId="urn:microsoft.com/office/officeart/2018/2/layout/IconLabelList"/>
    <dgm:cxn modelId="{C8781921-D73A-4EF0-BCED-22C5573F27E1}" srcId="{51377AE4-FC04-4574-9F0D-4014FCD6F75F}" destId="{0008AB04-E4CC-46F7-87AA-A2F05204E1FD}" srcOrd="0" destOrd="0" parTransId="{59977A41-550B-4194-AA05-C482FDB0684E}" sibTransId="{EDBF2A42-FBF5-4CA0-B0C8-0F661D0922B3}"/>
    <dgm:cxn modelId="{04DB4774-9BE0-4446-BB36-61360EEEC9D8}" type="presOf" srcId="{9BA1A24A-F681-4E6E-99AB-12E86CFE4AB1}" destId="{A3B52A9B-10CB-40CC-B3DF-149E8B240B90}" srcOrd="0" destOrd="0" presId="urn:microsoft.com/office/officeart/2018/2/layout/IconLabelList"/>
    <dgm:cxn modelId="{9910237F-069D-498B-A7FF-692555D39AD9}" type="presOf" srcId="{0008AB04-E4CC-46F7-87AA-A2F05204E1FD}" destId="{1FE967C0-DF1E-446B-8AFC-305BB0AB6064}" srcOrd="0" destOrd="0" presId="urn:microsoft.com/office/officeart/2018/2/layout/IconLabelList"/>
    <dgm:cxn modelId="{7C635E93-F33D-4790-97F5-8482931C0B38}" srcId="{51377AE4-FC04-4574-9F0D-4014FCD6F75F}" destId="{D54F6D77-E8FD-4E3A-A289-A6DB04ABD1C7}" srcOrd="1" destOrd="0" parTransId="{22267E2B-8E39-4378-BB06-536CACB2E4A1}" sibTransId="{50AF2154-73AD-4886-BDCD-717EEE5002B3}"/>
    <dgm:cxn modelId="{E8DFC195-E078-4040-80C2-2B935F3B57E9}" srcId="{51377AE4-FC04-4574-9F0D-4014FCD6F75F}" destId="{9BA1A24A-F681-4E6E-99AB-12E86CFE4AB1}" srcOrd="2" destOrd="0" parTransId="{4E1F0780-4179-400C-A735-68F825B1920B}" sibTransId="{67B46263-5D58-4107-AE30-6688A6E90BFD}"/>
    <dgm:cxn modelId="{44ED5FB4-E25D-48F9-B1CB-43AB739F9396}" type="presOf" srcId="{D54F6D77-E8FD-4E3A-A289-A6DB04ABD1C7}" destId="{3E4D30B0-F813-4403-9A38-006A26552F3B}" srcOrd="0" destOrd="0" presId="urn:microsoft.com/office/officeart/2018/2/layout/IconLabelList"/>
    <dgm:cxn modelId="{B0A271D2-A11A-4949-807E-A506E14B2209}" type="presParOf" srcId="{A1425EC9-C915-40CB-A519-4101D7AC3583}" destId="{639C7619-2927-44AA-BA75-77FFEB6997A8}" srcOrd="0" destOrd="0" presId="urn:microsoft.com/office/officeart/2018/2/layout/IconLabelList"/>
    <dgm:cxn modelId="{623E0EE5-ADAD-4335-ABCF-D92AF5AB1D2F}" type="presParOf" srcId="{639C7619-2927-44AA-BA75-77FFEB6997A8}" destId="{06B374E1-C1F0-4873-BA70-71CE3E18463C}" srcOrd="0" destOrd="0" presId="urn:microsoft.com/office/officeart/2018/2/layout/IconLabelList"/>
    <dgm:cxn modelId="{6C216F8B-3DEC-4DA2-A399-BCB6049C6399}" type="presParOf" srcId="{639C7619-2927-44AA-BA75-77FFEB6997A8}" destId="{6465439E-D1A3-497A-B370-5231FC69ADAA}" srcOrd="1" destOrd="0" presId="urn:microsoft.com/office/officeart/2018/2/layout/IconLabelList"/>
    <dgm:cxn modelId="{AC304482-4701-4808-AF06-788E4FC51AB1}" type="presParOf" srcId="{639C7619-2927-44AA-BA75-77FFEB6997A8}" destId="{1FE967C0-DF1E-446B-8AFC-305BB0AB6064}" srcOrd="2" destOrd="0" presId="urn:microsoft.com/office/officeart/2018/2/layout/IconLabelList"/>
    <dgm:cxn modelId="{46926898-E9F8-40D9-9C8B-6D05265C8923}" type="presParOf" srcId="{A1425EC9-C915-40CB-A519-4101D7AC3583}" destId="{BA8D8584-8857-454E-A23C-7F9829B4B4BB}" srcOrd="1" destOrd="0" presId="urn:microsoft.com/office/officeart/2018/2/layout/IconLabelList"/>
    <dgm:cxn modelId="{482A9E89-109F-4DFC-85AD-4D5A920885AE}" type="presParOf" srcId="{A1425EC9-C915-40CB-A519-4101D7AC3583}" destId="{99A10F21-DB8D-4F96-93C5-C7756D5EF85D}" srcOrd="2" destOrd="0" presId="urn:microsoft.com/office/officeart/2018/2/layout/IconLabelList"/>
    <dgm:cxn modelId="{ABA07D64-44A8-4C24-B4D8-C565E1A01C75}" type="presParOf" srcId="{99A10F21-DB8D-4F96-93C5-C7756D5EF85D}" destId="{63E7593C-331C-4A7D-893F-32627335E24E}" srcOrd="0" destOrd="0" presId="urn:microsoft.com/office/officeart/2018/2/layout/IconLabelList"/>
    <dgm:cxn modelId="{A50C38EF-AE51-48FB-AE7A-273695709EF2}" type="presParOf" srcId="{99A10F21-DB8D-4F96-93C5-C7756D5EF85D}" destId="{53824BD4-7656-4A87-9059-2EF440DB6CF2}" srcOrd="1" destOrd="0" presId="urn:microsoft.com/office/officeart/2018/2/layout/IconLabelList"/>
    <dgm:cxn modelId="{AF4B9FBD-8751-4980-9997-A0567FCDB408}" type="presParOf" srcId="{99A10F21-DB8D-4F96-93C5-C7756D5EF85D}" destId="{3E4D30B0-F813-4403-9A38-006A26552F3B}" srcOrd="2" destOrd="0" presId="urn:microsoft.com/office/officeart/2018/2/layout/IconLabelList"/>
    <dgm:cxn modelId="{444476E4-1CA0-445F-952B-3719754DA130}" type="presParOf" srcId="{A1425EC9-C915-40CB-A519-4101D7AC3583}" destId="{76E1B9F2-D9B3-4FE1-9D39-741A9EA76CCE}" srcOrd="3" destOrd="0" presId="urn:microsoft.com/office/officeart/2018/2/layout/IconLabelList"/>
    <dgm:cxn modelId="{B84DE6D2-379C-4E54-99FE-9F1A7897E340}" type="presParOf" srcId="{A1425EC9-C915-40CB-A519-4101D7AC3583}" destId="{E81B6614-3C4F-4DC1-8B47-07C1F4670C02}" srcOrd="4" destOrd="0" presId="urn:microsoft.com/office/officeart/2018/2/layout/IconLabelList"/>
    <dgm:cxn modelId="{D34920E1-C061-4B0F-AE95-7FC4DE2BF98C}" type="presParOf" srcId="{E81B6614-3C4F-4DC1-8B47-07C1F4670C02}" destId="{01E4F2A0-0EA6-470B-808E-E4A3CC4D499F}" srcOrd="0" destOrd="0" presId="urn:microsoft.com/office/officeart/2018/2/layout/IconLabelList"/>
    <dgm:cxn modelId="{B30C72C3-D9BB-4693-8DA3-128CDCE2A15A}" type="presParOf" srcId="{E81B6614-3C4F-4DC1-8B47-07C1F4670C02}" destId="{E893001F-F47D-4ADC-A019-9772EC7F1D1F}" srcOrd="1" destOrd="0" presId="urn:microsoft.com/office/officeart/2018/2/layout/IconLabelList"/>
    <dgm:cxn modelId="{66B2F128-397D-4E5F-B3EE-8C8B718E9D60}" type="presParOf" srcId="{E81B6614-3C4F-4DC1-8B47-07C1F4670C02}" destId="{A3B52A9B-10CB-40CC-B3DF-149E8B240B90}"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CDE28-2B04-433E-899A-EA393F90C9E2}">
      <dsp:nvSpPr>
        <dsp:cNvPr id="0" name=""/>
        <dsp:cNvSpPr/>
      </dsp:nvSpPr>
      <dsp:spPr>
        <a:xfrm>
          <a:off x="774129" y="709809"/>
          <a:ext cx="1255425" cy="125542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6487B1-E3E7-4C4D-8194-52A0A178BA0E}">
      <dsp:nvSpPr>
        <dsp:cNvPr id="0" name=""/>
        <dsp:cNvSpPr/>
      </dsp:nvSpPr>
      <dsp:spPr>
        <a:xfrm>
          <a:off x="1041679" y="977359"/>
          <a:ext cx="720326" cy="720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DBF968-71D2-4F91-870A-39FAA9C3AB41}">
      <dsp:nvSpPr>
        <dsp:cNvPr id="0" name=""/>
        <dsp:cNvSpPr/>
      </dsp:nvSpPr>
      <dsp:spPr>
        <a:xfrm>
          <a:off x="372805" y="2356270"/>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Senate Bill 1 – Appropriations Bill</a:t>
          </a:r>
        </a:p>
      </dsp:txBody>
      <dsp:txXfrm>
        <a:off x="372805" y="2356270"/>
        <a:ext cx="2058075" cy="720000"/>
      </dsp:txXfrm>
    </dsp:sp>
    <dsp:sp modelId="{4F3A527E-D877-4747-98B2-959BD9E67D94}">
      <dsp:nvSpPr>
        <dsp:cNvPr id="0" name=""/>
        <dsp:cNvSpPr/>
      </dsp:nvSpPr>
      <dsp:spPr>
        <a:xfrm>
          <a:off x="3192368" y="709809"/>
          <a:ext cx="1255425" cy="125542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A33898-2595-4F41-AFC0-0082E506F175}">
      <dsp:nvSpPr>
        <dsp:cNvPr id="0" name=""/>
        <dsp:cNvSpPr/>
      </dsp:nvSpPr>
      <dsp:spPr>
        <a:xfrm>
          <a:off x="3459917" y="977359"/>
          <a:ext cx="720326" cy="720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11AB7EE-9A65-4E6A-AC15-D5FD08D0EAF7}">
      <dsp:nvSpPr>
        <dsp:cNvPr id="0" name=""/>
        <dsp:cNvSpPr/>
      </dsp:nvSpPr>
      <dsp:spPr>
        <a:xfrm>
          <a:off x="2791043" y="2356270"/>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HB 1605 – Instructional Materials</a:t>
          </a:r>
        </a:p>
      </dsp:txBody>
      <dsp:txXfrm>
        <a:off x="2791043" y="2356270"/>
        <a:ext cx="2058075" cy="720000"/>
      </dsp:txXfrm>
    </dsp:sp>
    <dsp:sp modelId="{66860849-7F79-4291-99FA-135CBB99FE42}">
      <dsp:nvSpPr>
        <dsp:cNvPr id="0" name=""/>
        <dsp:cNvSpPr/>
      </dsp:nvSpPr>
      <dsp:spPr>
        <a:xfrm>
          <a:off x="5610606" y="709809"/>
          <a:ext cx="1255425" cy="125542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8E00BE-E69D-4176-A8A5-DE6C9797F333}">
      <dsp:nvSpPr>
        <dsp:cNvPr id="0" name=""/>
        <dsp:cNvSpPr/>
      </dsp:nvSpPr>
      <dsp:spPr>
        <a:xfrm>
          <a:off x="5878155" y="977359"/>
          <a:ext cx="720326" cy="720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3F9C28-51D3-451D-A8F4-0E76EBBB8C39}">
      <dsp:nvSpPr>
        <dsp:cNvPr id="0" name=""/>
        <dsp:cNvSpPr/>
      </dsp:nvSpPr>
      <dsp:spPr>
        <a:xfrm>
          <a:off x="5209281" y="2356270"/>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Senate Bill 3 – School Safety</a:t>
          </a:r>
        </a:p>
      </dsp:txBody>
      <dsp:txXfrm>
        <a:off x="5209281" y="2356270"/>
        <a:ext cx="2058075" cy="720000"/>
      </dsp:txXfrm>
    </dsp:sp>
    <dsp:sp modelId="{AE97A36B-9164-4FDE-9E44-3232A07FBF22}">
      <dsp:nvSpPr>
        <dsp:cNvPr id="0" name=""/>
        <dsp:cNvSpPr/>
      </dsp:nvSpPr>
      <dsp:spPr>
        <a:xfrm>
          <a:off x="8028844" y="709809"/>
          <a:ext cx="1255425" cy="1255425"/>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B1E757-C907-4685-9A2A-E74D7A61B89E}">
      <dsp:nvSpPr>
        <dsp:cNvPr id="0" name=""/>
        <dsp:cNvSpPr/>
      </dsp:nvSpPr>
      <dsp:spPr>
        <a:xfrm>
          <a:off x="8296394" y="977359"/>
          <a:ext cx="720326" cy="720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00E3D6-2D8B-4213-8D71-A884B207D9DC}">
      <dsp:nvSpPr>
        <dsp:cNvPr id="0" name=""/>
        <dsp:cNvSpPr/>
      </dsp:nvSpPr>
      <dsp:spPr>
        <a:xfrm>
          <a:off x="7627519" y="2356270"/>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Senate Bill 2 –  Property Tax Relief</a:t>
          </a:r>
        </a:p>
      </dsp:txBody>
      <dsp:txXfrm>
        <a:off x="7627519" y="2356270"/>
        <a:ext cx="2058075"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374E1-C1F0-4873-BA70-71CE3E18463C}">
      <dsp:nvSpPr>
        <dsp:cNvPr id="0" name=""/>
        <dsp:cNvSpPr/>
      </dsp:nvSpPr>
      <dsp:spPr>
        <a:xfrm>
          <a:off x="1302745" y="995244"/>
          <a:ext cx="1540686" cy="15406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E967C0-DF1E-446B-8AFC-305BB0AB6064}">
      <dsp:nvSpPr>
        <dsp:cNvPr id="0" name=""/>
        <dsp:cNvSpPr/>
      </dsp:nvSpPr>
      <dsp:spPr>
        <a:xfrm>
          <a:off x="361215" y="2974831"/>
          <a:ext cx="3423747"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Impeachment Trial for Texas Attorney General Paxton – September</a:t>
          </a:r>
        </a:p>
      </dsp:txBody>
      <dsp:txXfrm>
        <a:off x="361215" y="2974831"/>
        <a:ext cx="3423747" cy="945000"/>
      </dsp:txXfrm>
    </dsp:sp>
    <dsp:sp modelId="{63E7593C-331C-4A7D-893F-32627335E24E}">
      <dsp:nvSpPr>
        <dsp:cNvPr id="0" name=""/>
        <dsp:cNvSpPr/>
      </dsp:nvSpPr>
      <dsp:spPr>
        <a:xfrm>
          <a:off x="5325649" y="995244"/>
          <a:ext cx="1540686" cy="15406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4D30B0-F813-4403-9A38-006A26552F3B}">
      <dsp:nvSpPr>
        <dsp:cNvPr id="0" name=""/>
        <dsp:cNvSpPr/>
      </dsp:nvSpPr>
      <dsp:spPr>
        <a:xfrm>
          <a:off x="4384118" y="2974831"/>
          <a:ext cx="3423747"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3</a:t>
          </a:r>
          <a:r>
            <a:rPr lang="en-US" sz="2000" kern="1200" baseline="30000" dirty="0"/>
            <a:t>rd</a:t>
          </a:r>
          <a:r>
            <a:rPr lang="en-US" sz="2000" kern="1200" dirty="0"/>
            <a:t> Special Session for School Funding and School Choice – October</a:t>
          </a:r>
        </a:p>
      </dsp:txBody>
      <dsp:txXfrm>
        <a:off x="4384118" y="2974831"/>
        <a:ext cx="3423747" cy="945000"/>
      </dsp:txXfrm>
    </dsp:sp>
    <dsp:sp modelId="{01E4F2A0-0EA6-470B-808E-E4A3CC4D499F}">
      <dsp:nvSpPr>
        <dsp:cNvPr id="0" name=""/>
        <dsp:cNvSpPr/>
      </dsp:nvSpPr>
      <dsp:spPr>
        <a:xfrm>
          <a:off x="9348552" y="995244"/>
          <a:ext cx="1540686" cy="15406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B52A9B-10CB-40CC-B3DF-149E8B240B90}">
      <dsp:nvSpPr>
        <dsp:cNvPr id="0" name=""/>
        <dsp:cNvSpPr/>
      </dsp:nvSpPr>
      <dsp:spPr>
        <a:xfrm>
          <a:off x="8407022" y="2974831"/>
          <a:ext cx="3423747"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t>Election for Constitutional Amendments - November</a:t>
          </a:r>
        </a:p>
      </dsp:txBody>
      <dsp:txXfrm>
        <a:off x="8407022" y="2974831"/>
        <a:ext cx="3423747" cy="945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AD9CF5-11B6-4C29-9C51-5CE4F12BB8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3566F-B650-4650-9889-D9F4BE84871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E1DFE3-2DB4-4626-8ABC-67738A74E503}" type="datetimeFigureOut">
              <a:rPr lang="en-US" smtClean="0"/>
              <a:t>7/31/2023</a:t>
            </a:fld>
            <a:endParaRPr lang="en-US" dirty="0"/>
          </a:p>
        </p:txBody>
      </p:sp>
      <p:sp>
        <p:nvSpPr>
          <p:cNvPr id="4" name="Footer Placeholder 3">
            <a:extLst>
              <a:ext uri="{FF2B5EF4-FFF2-40B4-BE49-F238E27FC236}">
                <a16:creationId xmlns:a16="http://schemas.microsoft.com/office/drawing/2014/main" id="{5F279958-21CF-44E1-96FC-2BD7949CEC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6F44C59-0A5E-49CE-86F2-C137D92519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2430DA-D6A0-41A3-A289-77AD49D1A209}" type="slidenum">
              <a:rPr lang="en-US" smtClean="0"/>
              <a:t>‹#›</a:t>
            </a:fld>
            <a:endParaRPr lang="en-US" dirty="0"/>
          </a:p>
        </p:txBody>
      </p:sp>
    </p:spTree>
    <p:extLst>
      <p:ext uri="{BB962C8B-B14F-4D97-AF65-F5344CB8AC3E}">
        <p14:creationId xmlns:p14="http://schemas.microsoft.com/office/powerpoint/2010/main" val="36467896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743C74-AC2C-469D-9DDF-E20E2FB1A8ED}" type="datetimeFigureOut">
              <a:rPr lang="en-US" smtClean="0"/>
              <a:t>7/31/2023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719C26-084A-4841-A472-C565FA2818C5}" type="slidenum">
              <a:rPr lang="en-US" smtClean="0"/>
              <a:t>‹#›</a:t>
            </a:fld>
            <a:endParaRPr lang="en-US" dirty="0"/>
          </a:p>
        </p:txBody>
      </p:sp>
    </p:spTree>
    <p:extLst>
      <p:ext uri="{BB962C8B-B14F-4D97-AF65-F5344CB8AC3E}">
        <p14:creationId xmlns:p14="http://schemas.microsoft.com/office/powerpoint/2010/main" val="26850815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719C26-084A-4841-A472-C565FA2818C5}" type="slidenum">
              <a:rPr lang="en-US" smtClean="0"/>
              <a:t>1</a:t>
            </a:fld>
            <a:endParaRPr lang="en-US" dirty="0"/>
          </a:p>
        </p:txBody>
      </p:sp>
    </p:spTree>
    <p:extLst>
      <p:ext uri="{BB962C8B-B14F-4D97-AF65-F5344CB8AC3E}">
        <p14:creationId xmlns:p14="http://schemas.microsoft.com/office/powerpoint/2010/main" val="3200401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additional to the major bills, I would select individual bills with the most impact to review. You can also hide the slides you will not be reviewing, but since the numbering will not go away, participants can still keep up within the Slide Deck/Bill Book. </a:t>
            </a:r>
          </a:p>
        </p:txBody>
      </p:sp>
      <p:sp>
        <p:nvSpPr>
          <p:cNvPr id="4" name="Slide Number Placeholder 3"/>
          <p:cNvSpPr>
            <a:spLocks noGrp="1"/>
          </p:cNvSpPr>
          <p:nvPr>
            <p:ph type="sldNum" sz="quarter" idx="5"/>
          </p:nvPr>
        </p:nvSpPr>
        <p:spPr/>
        <p:txBody>
          <a:bodyPr/>
          <a:lstStyle/>
          <a:p>
            <a:fld id="{55719C26-084A-4841-A472-C565FA2818C5}" type="slidenum">
              <a:rPr lang="en-US" smtClean="0"/>
              <a:t>10</a:t>
            </a:fld>
            <a:endParaRPr lang="en-US" dirty="0"/>
          </a:p>
        </p:txBody>
      </p:sp>
    </p:spTree>
    <p:extLst>
      <p:ext uri="{BB962C8B-B14F-4D97-AF65-F5344CB8AC3E}">
        <p14:creationId xmlns:p14="http://schemas.microsoft.com/office/powerpoint/2010/main" val="429174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bills filed of any regular session and lowest percentage (not number) of bills passed by both chambers. Most vetoed bills from any regular session. Significantly less education related bills than last session, even though more were initially tracked. Last session we tracked about 11 bills and over 150 passed. This session I tracked over 1250 bills and under 100 passed. </a:t>
            </a:r>
          </a:p>
        </p:txBody>
      </p:sp>
      <p:sp>
        <p:nvSpPr>
          <p:cNvPr id="4" name="Slide Number Placeholder 3"/>
          <p:cNvSpPr>
            <a:spLocks noGrp="1"/>
          </p:cNvSpPr>
          <p:nvPr>
            <p:ph type="sldNum" sz="quarter" idx="5"/>
          </p:nvPr>
        </p:nvSpPr>
        <p:spPr/>
        <p:txBody>
          <a:bodyPr/>
          <a:lstStyle/>
          <a:p>
            <a:fld id="{55719C26-084A-4841-A472-C565FA2818C5}" type="slidenum">
              <a:rPr lang="en-US" smtClean="0"/>
              <a:t>2</a:t>
            </a:fld>
            <a:endParaRPr lang="en-US" dirty="0"/>
          </a:p>
        </p:txBody>
      </p:sp>
    </p:spTree>
    <p:extLst>
      <p:ext uri="{BB962C8B-B14F-4D97-AF65-F5344CB8AC3E}">
        <p14:creationId xmlns:p14="http://schemas.microsoft.com/office/powerpoint/2010/main" val="3270588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total of two bill and one joint resolution passed during the 2</a:t>
            </a:r>
            <a:r>
              <a:rPr lang="en-US" baseline="30000" dirty="0"/>
              <a:t>nd</a:t>
            </a:r>
            <a:r>
              <a:rPr lang="en-US" dirty="0"/>
              <a:t> special session. </a:t>
            </a:r>
          </a:p>
        </p:txBody>
      </p:sp>
      <p:sp>
        <p:nvSpPr>
          <p:cNvPr id="4" name="Slide Number Placeholder 3"/>
          <p:cNvSpPr>
            <a:spLocks noGrp="1"/>
          </p:cNvSpPr>
          <p:nvPr>
            <p:ph type="sldNum" sz="quarter" idx="5"/>
          </p:nvPr>
        </p:nvSpPr>
        <p:spPr/>
        <p:txBody>
          <a:bodyPr/>
          <a:lstStyle/>
          <a:p>
            <a:fld id="{55719C26-084A-4841-A472-C565FA2818C5}" type="slidenum">
              <a:rPr lang="en-US" smtClean="0"/>
              <a:t>3</a:t>
            </a:fld>
            <a:endParaRPr lang="en-US" dirty="0"/>
          </a:p>
        </p:txBody>
      </p:sp>
    </p:spTree>
    <p:extLst>
      <p:ext uri="{BB962C8B-B14F-4D97-AF65-F5344CB8AC3E}">
        <p14:creationId xmlns:p14="http://schemas.microsoft.com/office/powerpoint/2010/main" val="359079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More of a laundry list than specific priorities. Of note, curriculum and instruction was not a priority area, but HB 1605 is one of the more significant instruction bills passed in recent sessions. </a:t>
            </a:r>
          </a:p>
        </p:txBody>
      </p:sp>
      <p:sp>
        <p:nvSpPr>
          <p:cNvPr id="4" name="Slide Number Placeholder 3"/>
          <p:cNvSpPr>
            <a:spLocks noGrp="1"/>
          </p:cNvSpPr>
          <p:nvPr>
            <p:ph type="sldNum" sz="quarter" idx="5"/>
          </p:nvPr>
        </p:nvSpPr>
        <p:spPr/>
        <p:txBody>
          <a:bodyPr/>
          <a:lstStyle/>
          <a:p>
            <a:fld id="{55719C26-084A-4841-A472-C565FA2818C5}" type="slidenum">
              <a:rPr lang="en-US" smtClean="0"/>
              <a:t>4</a:t>
            </a:fld>
            <a:endParaRPr lang="en-US" dirty="0"/>
          </a:p>
        </p:txBody>
      </p:sp>
    </p:spTree>
    <p:extLst>
      <p:ext uri="{BB962C8B-B14F-4D97-AF65-F5344CB8AC3E}">
        <p14:creationId xmlns:p14="http://schemas.microsoft.com/office/powerpoint/2010/main" val="499305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Both chambers’ education committees had new chairs appointed for the 88</a:t>
            </a:r>
            <a:r>
              <a:rPr lang="en-US" baseline="30000" dirty="0"/>
              <a:t>th</a:t>
            </a:r>
            <a:r>
              <a:rPr lang="en-US" dirty="0"/>
              <a:t> session. Chairman Buckley is a former school board member, and his spouse is a career educator. Chairman Creighton is an attorney. I do not know any direct connections to public education, but that is not to say he has none. </a:t>
            </a:r>
          </a:p>
        </p:txBody>
      </p:sp>
      <p:sp>
        <p:nvSpPr>
          <p:cNvPr id="4" name="Slide Number Placeholder 3"/>
          <p:cNvSpPr>
            <a:spLocks noGrp="1"/>
          </p:cNvSpPr>
          <p:nvPr>
            <p:ph type="sldNum" sz="quarter" idx="5"/>
          </p:nvPr>
        </p:nvSpPr>
        <p:spPr/>
        <p:txBody>
          <a:bodyPr/>
          <a:lstStyle/>
          <a:p>
            <a:fld id="{55719C26-084A-4841-A472-C565FA2818C5}" type="slidenum">
              <a:rPr lang="en-US" smtClean="0"/>
              <a:t>5</a:t>
            </a:fld>
            <a:endParaRPr lang="en-US" dirty="0"/>
          </a:p>
        </p:txBody>
      </p:sp>
    </p:spTree>
    <p:extLst>
      <p:ext uri="{BB962C8B-B14F-4D97-AF65-F5344CB8AC3E}">
        <p14:creationId xmlns:p14="http://schemas.microsoft.com/office/powerpoint/2010/main" val="2327865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It is pretty well assumed the next special session will be called in October and will be primarily about school choice and possibly teacher pay increases.  For the second session in a row, multiple bills were filed that would have limited state assessments to the minimum number and subjects required by the department of education. Other bills would have added flexibility and rolled back some accountability measures. In both sessions, bills were filed by both chambers and both parties, with support from both sides of the aisles, and little opposition. However, all of the bills have died quietly. That said, there may be more to come. Another issue that received some attention in the 87</a:t>
            </a:r>
            <a:r>
              <a:rPr lang="en-US" baseline="30000" dirty="0"/>
              <a:t>th</a:t>
            </a:r>
            <a:r>
              <a:rPr lang="en-US" dirty="0"/>
              <a:t> session and a lot more in the 88</a:t>
            </a:r>
            <a:r>
              <a:rPr lang="en-US" baseline="30000" dirty="0"/>
              <a:t>th</a:t>
            </a:r>
            <a:r>
              <a:rPr lang="en-US" dirty="0"/>
              <a:t> session is enrollment-based funding instead of ADA based funding. A lot of folks assumed that the pandemic would usher in that move, but as with so many others, all of these bills quietly went away.  </a:t>
            </a:r>
          </a:p>
        </p:txBody>
      </p:sp>
      <p:sp>
        <p:nvSpPr>
          <p:cNvPr id="4" name="Slide Number Placeholder 3"/>
          <p:cNvSpPr>
            <a:spLocks noGrp="1"/>
          </p:cNvSpPr>
          <p:nvPr>
            <p:ph type="sldNum" sz="quarter" idx="5"/>
          </p:nvPr>
        </p:nvSpPr>
        <p:spPr/>
        <p:txBody>
          <a:bodyPr/>
          <a:lstStyle/>
          <a:p>
            <a:fld id="{55719C26-084A-4841-A472-C565FA2818C5}" type="slidenum">
              <a:rPr lang="en-US" smtClean="0"/>
              <a:t>6</a:t>
            </a:fld>
            <a:endParaRPr lang="en-US" dirty="0"/>
          </a:p>
        </p:txBody>
      </p:sp>
    </p:spTree>
    <p:extLst>
      <p:ext uri="{BB962C8B-B14F-4D97-AF65-F5344CB8AC3E}">
        <p14:creationId xmlns:p14="http://schemas.microsoft.com/office/powerpoint/2010/main" val="260074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Essentially all of the bills could be entered into a different section or could easily be included in multiple sessions. The arrangement is simply an attempt to organize bills with similar topics and that impact similar individuals or groups into a limited number of categories. </a:t>
            </a:r>
          </a:p>
        </p:txBody>
      </p:sp>
      <p:sp>
        <p:nvSpPr>
          <p:cNvPr id="4" name="Slide Number Placeholder 3"/>
          <p:cNvSpPr>
            <a:spLocks noGrp="1"/>
          </p:cNvSpPr>
          <p:nvPr>
            <p:ph type="sldNum" sz="quarter" idx="5"/>
          </p:nvPr>
        </p:nvSpPr>
        <p:spPr/>
        <p:txBody>
          <a:bodyPr/>
          <a:lstStyle/>
          <a:p>
            <a:fld id="{55719C26-084A-4841-A472-C565FA2818C5}" type="slidenum">
              <a:rPr lang="en-US" smtClean="0"/>
              <a:t>7</a:t>
            </a:fld>
            <a:endParaRPr lang="en-US" dirty="0"/>
          </a:p>
        </p:txBody>
      </p:sp>
    </p:spTree>
    <p:extLst>
      <p:ext uri="{BB962C8B-B14F-4D97-AF65-F5344CB8AC3E}">
        <p14:creationId xmlns:p14="http://schemas.microsoft.com/office/powerpoint/2010/main" val="460862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With the exception of SB 1, each of the other three major bills have a separate summary. </a:t>
            </a:r>
          </a:p>
        </p:txBody>
      </p:sp>
      <p:sp>
        <p:nvSpPr>
          <p:cNvPr id="4" name="Slide Number Placeholder 3"/>
          <p:cNvSpPr>
            <a:spLocks noGrp="1"/>
          </p:cNvSpPr>
          <p:nvPr>
            <p:ph type="sldNum" sz="quarter" idx="5"/>
          </p:nvPr>
        </p:nvSpPr>
        <p:spPr/>
        <p:txBody>
          <a:bodyPr/>
          <a:lstStyle/>
          <a:p>
            <a:fld id="{55719C26-084A-4841-A472-C565FA2818C5}" type="slidenum">
              <a:rPr lang="en-US" smtClean="0"/>
              <a:t>8</a:t>
            </a:fld>
            <a:endParaRPr lang="en-US" dirty="0"/>
          </a:p>
        </p:txBody>
      </p:sp>
    </p:spTree>
    <p:extLst>
      <p:ext uri="{BB962C8B-B14F-4D97-AF65-F5344CB8AC3E}">
        <p14:creationId xmlns:p14="http://schemas.microsoft.com/office/powerpoint/2010/main" val="3797163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88</a:t>
            </a:r>
            <a:r>
              <a:rPr lang="en-US" baseline="30000" dirty="0"/>
              <a:t>th</a:t>
            </a:r>
            <a:r>
              <a:rPr lang="en-US" dirty="0"/>
              <a:t> session is a gift that will keep giving, and there is no reason to assume there will be no more than one additional special session. The impeachment trial, and how it comes out in terms of perceived winners and losers will likely impact the filing, movement and passage of legislation in the next special session(s). </a:t>
            </a:r>
          </a:p>
        </p:txBody>
      </p:sp>
      <p:sp>
        <p:nvSpPr>
          <p:cNvPr id="4" name="Slide Number Placeholder 3"/>
          <p:cNvSpPr>
            <a:spLocks noGrp="1"/>
          </p:cNvSpPr>
          <p:nvPr>
            <p:ph type="sldNum" sz="quarter" idx="5"/>
          </p:nvPr>
        </p:nvSpPr>
        <p:spPr/>
        <p:txBody>
          <a:bodyPr/>
          <a:lstStyle/>
          <a:p>
            <a:fld id="{55719C26-084A-4841-A472-C565FA2818C5}" type="slidenum">
              <a:rPr lang="en-US" smtClean="0"/>
              <a:t>9</a:t>
            </a:fld>
            <a:endParaRPr lang="en-US" dirty="0"/>
          </a:p>
        </p:txBody>
      </p:sp>
    </p:spTree>
    <p:extLst>
      <p:ext uri="{BB962C8B-B14F-4D97-AF65-F5344CB8AC3E}">
        <p14:creationId xmlns:p14="http://schemas.microsoft.com/office/powerpoint/2010/main" val="4065248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99A056-B335-4AC4-9ED4-9BC50EC29089}" type="datetime1">
              <a:rPr lang="en-US" smtClean="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63415D-B93A-4D4D-836E-BCA0F2C746F1}"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153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EC0AC9-C5D8-4902-B9C3-06F9AFDE4E1E}" type="datetime1">
              <a:rPr lang="en-US" smtClean="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89814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386B90-7653-4901-9251-994A58B48C59}" type="datetime1">
              <a:rPr lang="en-US" smtClean="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27564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6A40E7-C358-4649-8FBD-D0E2AAA0773E}" type="datetime1">
              <a:rPr lang="en-US" smtClean="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63890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A3D555-3CFD-4944-A4C2-56C737A08B8C}" type="datetime1">
              <a:rPr lang="en-US" smtClean="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563415D-B93A-4D4D-836E-BCA0F2C746F1}"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81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11309C-41C8-4891-8F28-930B616328D2}" type="datetime1">
              <a:rPr lang="en-US" smtClean="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181156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F371B9-9019-49DC-9B89-CAB416DB04B3}" type="datetime1">
              <a:rPr lang="en-US" smtClean="0"/>
              <a:t>7/31/2023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49299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A4085-99B1-4399-9253-5FC8355D8DC9}" type="datetime1">
              <a:rPr lang="en-US" smtClean="0"/>
              <a:t>7/31/2023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240408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3353AB-84F1-48B5-BF30-05DFB15E19C6}" type="datetime1">
              <a:rPr lang="en-US" smtClean="0"/>
              <a:t>7/31/2023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3738680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565E22F-2156-4AF5-89B4-63E18312380F}" type="datetime1">
              <a:rPr lang="en-US" smtClean="0"/>
              <a:t>7/31/2023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563415D-B93A-4D4D-836E-BCA0F2C746F1}" type="slidenum">
              <a:rPr lang="en-US" smtClean="0"/>
              <a:t>‹#›</a:t>
            </a:fld>
            <a:endParaRPr lang="en-US" dirty="0"/>
          </a:p>
        </p:txBody>
      </p:sp>
    </p:spTree>
    <p:extLst>
      <p:ext uri="{BB962C8B-B14F-4D97-AF65-F5344CB8AC3E}">
        <p14:creationId xmlns:p14="http://schemas.microsoft.com/office/powerpoint/2010/main" val="853527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8729EF-434B-4F3F-B120-5CFB0AA9C014}" type="datetime1">
              <a:rPr lang="en-US" smtClean="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563415D-B93A-4D4D-836E-BCA0F2C746F1}" type="slidenum">
              <a:rPr lang="en-US" smtClean="0"/>
              <a:t>‹#›</a:t>
            </a:fld>
            <a:endParaRPr lang="en-US" dirty="0"/>
          </a:p>
        </p:txBody>
      </p:sp>
    </p:spTree>
    <p:extLst>
      <p:ext uri="{BB962C8B-B14F-4D97-AF65-F5344CB8AC3E}">
        <p14:creationId xmlns:p14="http://schemas.microsoft.com/office/powerpoint/2010/main" val="79119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7B69047-C67D-4A46-B26F-DA01BCB87895}" type="datetime1">
              <a:rPr lang="en-US" smtClean="0"/>
              <a:t>7/31/2023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563415D-B93A-4D4D-836E-BCA0F2C746F1}"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03985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5" descr="Front steps and columns of a majestic city building">
            <a:extLst>
              <a:ext uri="{FF2B5EF4-FFF2-40B4-BE49-F238E27FC236}">
                <a16:creationId xmlns:a16="http://schemas.microsoft.com/office/drawing/2014/main" id="{8225DCFD-F410-4C29-8EB7-6B9607B2B106}"/>
              </a:ext>
            </a:extLst>
          </p:cNvPr>
          <p:cNvPicPr>
            <a:picLocks noChangeAspect="1"/>
          </p:cNvPicPr>
          <p:nvPr/>
        </p:nvPicPr>
        <p:blipFill rotWithShape="1">
          <a:blip r:embed="rId3">
            <a:duotone>
              <a:schemeClr val="bg2">
                <a:shade val="45000"/>
                <a:satMod val="135000"/>
              </a:schemeClr>
              <a:prstClr val="white"/>
            </a:duotone>
            <a:alphaModFix amt="45000"/>
          </a:blip>
          <a:srcRect b="15730"/>
          <a:stretch/>
        </p:blipFill>
        <p:spPr>
          <a:xfrm>
            <a:off x="20" y="33337"/>
            <a:ext cx="12191980" cy="6857990"/>
          </a:xfrm>
          <a:prstGeom prst="rect">
            <a:avLst/>
          </a:prstGeom>
        </p:spPr>
      </p:pic>
      <p:sp>
        <p:nvSpPr>
          <p:cNvPr id="2" name="Title 1">
            <a:extLst>
              <a:ext uri="{FF2B5EF4-FFF2-40B4-BE49-F238E27FC236}">
                <a16:creationId xmlns:a16="http://schemas.microsoft.com/office/drawing/2014/main" id="{A8B7E4CE-4737-4109-B54A-B098F31786B3}"/>
              </a:ext>
            </a:extLst>
          </p:cNvPr>
          <p:cNvSpPr>
            <a:spLocks noGrp="1"/>
          </p:cNvSpPr>
          <p:nvPr>
            <p:ph type="ctrTitle"/>
          </p:nvPr>
        </p:nvSpPr>
        <p:spPr>
          <a:xfrm>
            <a:off x="1096963" y="758825"/>
            <a:ext cx="10058400" cy="3565525"/>
          </a:xfrm>
        </p:spPr>
        <p:txBody>
          <a:bodyPr>
            <a:normAutofit/>
          </a:bodyPr>
          <a:lstStyle/>
          <a:p>
            <a:r>
              <a:rPr lang="en-US" dirty="0"/>
              <a:t>Legislative Update</a:t>
            </a:r>
          </a:p>
        </p:txBody>
      </p:sp>
      <p:sp>
        <p:nvSpPr>
          <p:cNvPr id="3" name="Subtitle 2">
            <a:extLst>
              <a:ext uri="{FF2B5EF4-FFF2-40B4-BE49-F238E27FC236}">
                <a16:creationId xmlns:a16="http://schemas.microsoft.com/office/drawing/2014/main" id="{2D5F537E-668A-4C40-8BAB-0E45A1F1E3E1}"/>
              </a:ext>
            </a:extLst>
          </p:cNvPr>
          <p:cNvSpPr>
            <a:spLocks noGrp="1"/>
          </p:cNvSpPr>
          <p:nvPr>
            <p:ph type="subTitle" idx="1"/>
          </p:nvPr>
        </p:nvSpPr>
        <p:spPr>
          <a:xfrm>
            <a:off x="1100138" y="4456113"/>
            <a:ext cx="10058400" cy="1143000"/>
          </a:xfrm>
        </p:spPr>
        <p:txBody>
          <a:bodyPr>
            <a:normAutofit/>
          </a:bodyPr>
          <a:lstStyle/>
          <a:p>
            <a:r>
              <a:rPr lang="en-US" dirty="0">
                <a:solidFill>
                  <a:schemeClr val="tx1">
                    <a:lumMod val="85000"/>
                    <a:lumOff val="15000"/>
                  </a:schemeClr>
                </a:solidFill>
              </a:rPr>
              <a:t>88th Session of the Texas Legislature</a:t>
            </a:r>
          </a:p>
          <a:p>
            <a:endParaRPr lang="en-US" dirty="0">
              <a:solidFill>
                <a:schemeClr val="tx1">
                  <a:lumMod val="85000"/>
                  <a:lumOff val="15000"/>
                </a:schemeClr>
              </a:solidFill>
            </a:endParaRPr>
          </a:p>
        </p:txBody>
      </p:sp>
      <p:cxnSp>
        <p:nvCxnSpPr>
          <p:cNvPr id="79" name="Straight Connector 70">
            <a:extLst>
              <a:ext uri="{FF2B5EF4-FFF2-40B4-BE49-F238E27FC236}">
                <a16:creationId xmlns:a16="http://schemas.microsoft.com/office/drawing/2014/main" id="{E832A4F0-B852-42E9-91B8-58EB9F47CA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80" name="Rectangle 72">
            <a:extLst>
              <a:ext uri="{FF2B5EF4-FFF2-40B4-BE49-F238E27FC236}">
                <a16:creationId xmlns:a16="http://schemas.microsoft.com/office/drawing/2014/main" id="{87D6777B-91DD-4D12-85FD-85A88ECC5A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1" name="Rectangle 74">
            <a:extLst>
              <a:ext uri="{FF2B5EF4-FFF2-40B4-BE49-F238E27FC236}">
                <a16:creationId xmlns:a16="http://schemas.microsoft.com/office/drawing/2014/main" id="{F0988C9B-C9E0-4CBD-A3E8-D4F59982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Slide Number Placeholder 3">
            <a:extLst>
              <a:ext uri="{FF2B5EF4-FFF2-40B4-BE49-F238E27FC236}">
                <a16:creationId xmlns:a16="http://schemas.microsoft.com/office/drawing/2014/main" id="{E1AD8E82-35A2-417E-96F0-266CA208115A}"/>
              </a:ext>
            </a:extLst>
          </p:cNvPr>
          <p:cNvSpPr>
            <a:spLocks noGrp="1"/>
          </p:cNvSpPr>
          <p:nvPr>
            <p:ph type="sldNum" sz="quarter" idx="12"/>
          </p:nvPr>
        </p:nvSpPr>
        <p:spPr>
          <a:xfrm>
            <a:off x="9901238" y="6459538"/>
            <a:ext cx="1311275" cy="365125"/>
          </a:xfrm>
        </p:spPr>
        <p:txBody>
          <a:bodyPr>
            <a:normAutofit/>
          </a:bodyPr>
          <a:lstStyle/>
          <a:p>
            <a:pPr>
              <a:spcAft>
                <a:spcPts val="600"/>
              </a:spcAft>
            </a:pPr>
            <a:fld id="{0563415D-B93A-4D4D-836E-BCA0F2C746F1}" type="slidenum">
              <a:rPr lang="en-US" smtClean="0"/>
              <a:pPr>
                <a:spcAft>
                  <a:spcPts val="600"/>
                </a:spcAft>
              </a:pPr>
              <a:t>1</a:t>
            </a:fld>
            <a:endParaRPr lang="en-US" dirty="0"/>
          </a:p>
        </p:txBody>
      </p:sp>
      <p:sp>
        <p:nvSpPr>
          <p:cNvPr id="5" name="TextBox 4">
            <a:extLst>
              <a:ext uri="{FF2B5EF4-FFF2-40B4-BE49-F238E27FC236}">
                <a16:creationId xmlns:a16="http://schemas.microsoft.com/office/drawing/2014/main" id="{289F8EA8-3E8F-4076-A5E8-E2C9122CC2DE}"/>
              </a:ext>
            </a:extLst>
          </p:cNvPr>
          <p:cNvSpPr txBox="1"/>
          <p:nvPr/>
        </p:nvSpPr>
        <p:spPr>
          <a:xfrm>
            <a:off x="9191501" y="5320145"/>
            <a:ext cx="2159758" cy="615553"/>
          </a:xfrm>
          <a:prstGeom prst="rect">
            <a:avLst/>
          </a:prstGeom>
          <a:noFill/>
        </p:spPr>
        <p:txBody>
          <a:bodyPr wrap="none" rtlCol="0">
            <a:spAutoFit/>
          </a:bodyPr>
          <a:lstStyle/>
          <a:p>
            <a:r>
              <a:rPr lang="en-US" dirty="0"/>
              <a:t>Presented by ESC -13</a:t>
            </a:r>
          </a:p>
          <a:p>
            <a:pPr lvl="2"/>
            <a:r>
              <a:rPr lang="en-US" sz="1600" dirty="0"/>
              <a:t>Terry Smith</a:t>
            </a:r>
          </a:p>
        </p:txBody>
      </p:sp>
    </p:spTree>
    <p:extLst>
      <p:ext uri="{BB962C8B-B14F-4D97-AF65-F5344CB8AC3E}">
        <p14:creationId xmlns:p14="http://schemas.microsoft.com/office/powerpoint/2010/main" val="6630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D829E218-74FB-4455-98BE-F2C5BA8978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3" name="Rectangle 32">
            <a:extLst>
              <a:ext uri="{FF2B5EF4-FFF2-40B4-BE49-F238E27FC236}">
                <a16:creationId xmlns:a16="http://schemas.microsoft.com/office/drawing/2014/main" id="{7E8D75FD-D4F9-4D11-B70D-82EFCB4CF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5" name="Straight Connector 34">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E75F8FC7-2268-462F-AFF6-A4A975C34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83253A-1994-8FBA-B76C-AA916E5A09D7}"/>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n-US" sz="4400" dirty="0">
                <a:solidFill>
                  <a:schemeClr val="tx1">
                    <a:lumMod val="85000"/>
                    <a:lumOff val="15000"/>
                  </a:schemeClr>
                </a:solidFill>
              </a:rPr>
              <a:t>And now, onto the Slide Deck and a review of specific bills passed by the 88th Session of the Texas Legislature.</a:t>
            </a:r>
          </a:p>
        </p:txBody>
      </p:sp>
      <p:pic>
        <p:nvPicPr>
          <p:cNvPr id="25" name="Picture 6" descr="Front steps and columns of a majestic city building">
            <a:extLst>
              <a:ext uri="{FF2B5EF4-FFF2-40B4-BE49-F238E27FC236}">
                <a16:creationId xmlns:a16="http://schemas.microsoft.com/office/drawing/2014/main" id="{89A9E735-002D-303D-7602-976A84B9B7F2}"/>
              </a:ext>
            </a:extLst>
          </p:cNvPr>
          <p:cNvPicPr>
            <a:picLocks noChangeAspect="1"/>
          </p:cNvPicPr>
          <p:nvPr/>
        </p:nvPicPr>
        <p:blipFill rotWithShape="1">
          <a:blip r:embed="rId3"/>
          <a:srcRect l="12758" r="15104" b="-2"/>
          <a:stretch/>
        </p:blipFill>
        <p:spPr>
          <a:xfrm>
            <a:off x="633999" y="640081"/>
            <a:ext cx="5462001" cy="5054156"/>
          </a:xfrm>
          <a:prstGeom prst="rect">
            <a:avLst/>
          </a:prstGeom>
        </p:spPr>
      </p:pic>
      <p:cxnSp>
        <p:nvCxnSpPr>
          <p:cNvPr id="39" name="Straight Connector 38">
            <a:extLst>
              <a:ext uri="{FF2B5EF4-FFF2-40B4-BE49-F238E27FC236}">
                <a16:creationId xmlns:a16="http://schemas.microsoft.com/office/drawing/2014/main" id="{BEF45B32-FB97-49CC-B778-CA7CF87BEF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9D1C364C-8702-4ED9-9D23-41CDB2982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3" name="Rectangle 42">
            <a:extLst>
              <a:ext uri="{FF2B5EF4-FFF2-40B4-BE49-F238E27FC236}">
                <a16:creationId xmlns:a16="http://schemas.microsoft.com/office/drawing/2014/main" id="{7EE051E9-6C07-4FBB-B4F7-EDF8DDEAA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Slide Number Placeholder 4">
            <a:extLst>
              <a:ext uri="{FF2B5EF4-FFF2-40B4-BE49-F238E27FC236}">
                <a16:creationId xmlns:a16="http://schemas.microsoft.com/office/drawing/2014/main" id="{1A1F3D60-7581-B774-6AE2-BADB99209698}"/>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defTabSz="914400">
              <a:spcAft>
                <a:spcPts val="600"/>
              </a:spcAft>
            </a:pPr>
            <a:fld id="{0563415D-B93A-4D4D-836E-BCA0F2C746F1}" type="slidenum">
              <a:rPr lang="en-US" smtClean="0"/>
              <a:pPr defTabSz="914400">
                <a:spcAft>
                  <a:spcPts val="600"/>
                </a:spcAft>
              </a:pPr>
              <a:t>10</a:t>
            </a:fld>
            <a:endParaRPr lang="en-US"/>
          </a:p>
        </p:txBody>
      </p:sp>
    </p:spTree>
    <p:extLst>
      <p:ext uri="{BB962C8B-B14F-4D97-AF65-F5344CB8AC3E}">
        <p14:creationId xmlns:p14="http://schemas.microsoft.com/office/powerpoint/2010/main" val="3715264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A6BE59-182F-4463-99B1-59F7F130E23B}"/>
              </a:ext>
            </a:extLst>
          </p:cNvPr>
          <p:cNvSpPr>
            <a:spLocks noGrp="1"/>
          </p:cNvSpPr>
          <p:nvPr>
            <p:ph type="title"/>
          </p:nvPr>
        </p:nvSpPr>
        <p:spPr>
          <a:xfrm>
            <a:off x="965030" y="963997"/>
            <a:ext cx="3254691" cy="4938361"/>
          </a:xfrm>
        </p:spPr>
        <p:txBody>
          <a:bodyPr anchor="ctr">
            <a:normAutofit/>
          </a:bodyPr>
          <a:lstStyle/>
          <a:p>
            <a:pPr algn="r"/>
            <a:r>
              <a:rPr lang="en-US" sz="4400"/>
              <a:t>Statistics for the 88</a:t>
            </a:r>
            <a:r>
              <a:rPr lang="en-US" sz="4400" baseline="30000"/>
              <a:t>th</a:t>
            </a:r>
            <a:r>
              <a:rPr lang="en-US" sz="4400"/>
              <a:t>  Regular Session</a:t>
            </a:r>
            <a:endParaRPr lang="en-US" sz="4400" dirty="0"/>
          </a:p>
        </p:txBody>
      </p:sp>
      <p:cxnSp>
        <p:nvCxnSpPr>
          <p:cNvPr id="13" name="Straight Connector 12">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E92430-5B82-41C8-B7AE-6B2F76B38DD8}"/>
              </a:ext>
            </a:extLst>
          </p:cNvPr>
          <p:cNvSpPr>
            <a:spLocks noGrp="1"/>
          </p:cNvSpPr>
          <p:nvPr>
            <p:ph idx="1"/>
          </p:nvPr>
        </p:nvSpPr>
        <p:spPr>
          <a:xfrm>
            <a:off x="5134882" y="963507"/>
            <a:ext cx="6135097" cy="4938851"/>
          </a:xfrm>
        </p:spPr>
        <p:txBody>
          <a:bodyPr anchor="ctr">
            <a:normAutofit/>
          </a:bodyPr>
          <a:lstStyle/>
          <a:p>
            <a:pPr lvl="1"/>
            <a:r>
              <a:rPr lang="en-US" sz="2400"/>
              <a:t>Bills Filed – 8046</a:t>
            </a:r>
          </a:p>
          <a:p>
            <a:pPr lvl="2"/>
            <a:r>
              <a:rPr lang="en-US" sz="1800"/>
              <a:t>House Bills – 5413 (67%)</a:t>
            </a:r>
          </a:p>
          <a:p>
            <a:pPr lvl="2"/>
            <a:r>
              <a:rPr lang="en-US" sz="1800"/>
              <a:t>Senate Bills – 2633 (33%)</a:t>
            </a:r>
          </a:p>
          <a:p>
            <a:pPr lvl="1"/>
            <a:r>
              <a:rPr lang="en-US" sz="2400"/>
              <a:t>Bills Passed – 1246 (15.5%)</a:t>
            </a:r>
          </a:p>
          <a:p>
            <a:pPr lvl="1"/>
            <a:r>
              <a:rPr lang="en-US" sz="2400"/>
              <a:t>Bills Vetoed – 76 (6.2% of bills sent to governor’s desk)</a:t>
            </a:r>
          </a:p>
          <a:p>
            <a:pPr lvl="1"/>
            <a:r>
              <a:rPr lang="en-US" sz="2400"/>
              <a:t>Education Related Bills Tracked 1250 +</a:t>
            </a:r>
          </a:p>
          <a:p>
            <a:pPr lvl="1"/>
            <a:r>
              <a:rPr lang="en-US" sz="2400"/>
              <a:t>Education Bills in Bill Book ~ 100 (8% of passed bills)</a:t>
            </a:r>
            <a:endParaRPr lang="en-US" sz="2400" dirty="0"/>
          </a:p>
        </p:txBody>
      </p:sp>
      <p:sp>
        <p:nvSpPr>
          <p:cNvPr id="4" name="Slide Number Placeholder 3">
            <a:extLst>
              <a:ext uri="{FF2B5EF4-FFF2-40B4-BE49-F238E27FC236}">
                <a16:creationId xmlns:a16="http://schemas.microsoft.com/office/drawing/2014/main" id="{68B1134F-E569-4573-AF13-5B2DBF2FCB38}"/>
              </a:ext>
            </a:extLst>
          </p:cNvPr>
          <p:cNvSpPr>
            <a:spLocks noGrp="1"/>
          </p:cNvSpPr>
          <p:nvPr>
            <p:ph type="sldNum" sz="quarter" idx="12"/>
          </p:nvPr>
        </p:nvSpPr>
        <p:spPr>
          <a:xfrm>
            <a:off x="9900458" y="6459785"/>
            <a:ext cx="1312025" cy="365125"/>
          </a:xfrm>
        </p:spPr>
        <p:txBody>
          <a:bodyPr>
            <a:normAutofit/>
          </a:bodyPr>
          <a:lstStyle/>
          <a:p>
            <a:pPr>
              <a:spcAft>
                <a:spcPts val="600"/>
              </a:spcAft>
            </a:pPr>
            <a:fld id="{0563415D-B93A-4D4D-836E-BCA0F2C746F1}" type="slidenum">
              <a:rPr lang="en-US" smtClean="0">
                <a:solidFill>
                  <a:schemeClr val="tx1">
                    <a:lumMod val="65000"/>
                    <a:lumOff val="35000"/>
                  </a:schemeClr>
                </a:solidFill>
              </a:rPr>
              <a:pPr>
                <a:spcAft>
                  <a:spcPts val="600"/>
                </a:spcAft>
              </a:pPr>
              <a:t>2</a:t>
            </a:fld>
            <a:endParaRPr lang="en-US" dirty="0">
              <a:solidFill>
                <a:schemeClr val="tx1">
                  <a:lumMod val="65000"/>
                  <a:lumOff val="35000"/>
                </a:schemeClr>
              </a:solidFill>
            </a:endParaRPr>
          </a:p>
        </p:txBody>
      </p:sp>
    </p:spTree>
    <p:extLst>
      <p:ext uri="{BB962C8B-B14F-4D97-AF65-F5344CB8AC3E}">
        <p14:creationId xmlns:p14="http://schemas.microsoft.com/office/powerpoint/2010/main" val="312090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A6BE59-182F-4463-99B1-59F7F130E23B}"/>
              </a:ext>
            </a:extLst>
          </p:cNvPr>
          <p:cNvSpPr>
            <a:spLocks noGrp="1"/>
          </p:cNvSpPr>
          <p:nvPr>
            <p:ph type="title"/>
          </p:nvPr>
        </p:nvSpPr>
        <p:spPr>
          <a:xfrm>
            <a:off x="965030" y="963997"/>
            <a:ext cx="3254691" cy="4938361"/>
          </a:xfrm>
        </p:spPr>
        <p:txBody>
          <a:bodyPr anchor="ctr">
            <a:normAutofit/>
          </a:bodyPr>
          <a:lstStyle/>
          <a:p>
            <a:pPr algn="r"/>
            <a:r>
              <a:rPr lang="en-US" sz="4400" dirty="0"/>
              <a:t>Statistics for the 88</a:t>
            </a:r>
            <a:r>
              <a:rPr lang="en-US" sz="4400" baseline="30000" dirty="0"/>
              <a:t>th</a:t>
            </a:r>
            <a:r>
              <a:rPr lang="en-US" sz="4400" dirty="0"/>
              <a:t>  1</a:t>
            </a:r>
            <a:r>
              <a:rPr lang="en-US" sz="4400" baseline="30000" dirty="0"/>
              <a:t>st</a:t>
            </a:r>
            <a:r>
              <a:rPr lang="en-US" sz="4400" dirty="0"/>
              <a:t> and 2</a:t>
            </a:r>
            <a:r>
              <a:rPr lang="en-US" sz="4400" baseline="30000" dirty="0"/>
              <a:t>nd</a:t>
            </a:r>
            <a:r>
              <a:rPr lang="en-US" sz="4400" dirty="0"/>
              <a:t> Special Sessions</a:t>
            </a:r>
          </a:p>
        </p:txBody>
      </p:sp>
      <p:cxnSp>
        <p:nvCxnSpPr>
          <p:cNvPr id="13" name="Straight Connector 12">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E92430-5B82-41C8-B7AE-6B2F76B38DD8}"/>
              </a:ext>
            </a:extLst>
          </p:cNvPr>
          <p:cNvSpPr>
            <a:spLocks noGrp="1"/>
          </p:cNvSpPr>
          <p:nvPr>
            <p:ph idx="1"/>
          </p:nvPr>
        </p:nvSpPr>
        <p:spPr>
          <a:xfrm>
            <a:off x="5134882" y="963507"/>
            <a:ext cx="6135097" cy="4938851"/>
          </a:xfrm>
        </p:spPr>
        <p:txBody>
          <a:bodyPr anchor="ctr">
            <a:normAutofit/>
          </a:bodyPr>
          <a:lstStyle/>
          <a:p>
            <a:pPr lvl="1"/>
            <a:r>
              <a:rPr lang="en-US" sz="2400" dirty="0"/>
              <a:t>Bills Filed – 138</a:t>
            </a:r>
          </a:p>
          <a:p>
            <a:pPr lvl="2"/>
            <a:r>
              <a:rPr lang="en-US" sz="1800" dirty="0"/>
              <a:t>House Bills – 103</a:t>
            </a:r>
          </a:p>
          <a:p>
            <a:pPr lvl="2"/>
            <a:r>
              <a:rPr lang="en-US" sz="1800" dirty="0"/>
              <a:t>Senate Bills – 35 </a:t>
            </a:r>
          </a:p>
          <a:p>
            <a:pPr lvl="1"/>
            <a:r>
              <a:rPr lang="en-US" sz="2400" dirty="0"/>
              <a:t>Bills Passed – 2 (both passed in 2</a:t>
            </a:r>
            <a:r>
              <a:rPr lang="en-US" sz="2400" baseline="30000" dirty="0"/>
              <a:t>nd</a:t>
            </a:r>
            <a:r>
              <a:rPr lang="en-US" sz="2400" dirty="0"/>
              <a:t> Special)</a:t>
            </a:r>
          </a:p>
          <a:p>
            <a:pPr lvl="1"/>
            <a:r>
              <a:rPr lang="en-US" sz="2400" dirty="0"/>
              <a:t>Bills Vetoed – 0</a:t>
            </a:r>
          </a:p>
          <a:p>
            <a:pPr lvl="1"/>
            <a:r>
              <a:rPr lang="en-US" sz="2400" dirty="0"/>
              <a:t>Education Related Bills Tracked 50+</a:t>
            </a:r>
          </a:p>
          <a:p>
            <a:pPr lvl="1"/>
            <a:r>
              <a:rPr lang="en-US" sz="2400" dirty="0"/>
              <a:t>Education Bills in Bill Book  - 1 passed bills</a:t>
            </a:r>
          </a:p>
        </p:txBody>
      </p:sp>
      <p:sp>
        <p:nvSpPr>
          <p:cNvPr id="4" name="Slide Number Placeholder 3">
            <a:extLst>
              <a:ext uri="{FF2B5EF4-FFF2-40B4-BE49-F238E27FC236}">
                <a16:creationId xmlns:a16="http://schemas.microsoft.com/office/drawing/2014/main" id="{68B1134F-E569-4573-AF13-5B2DBF2FCB38}"/>
              </a:ext>
            </a:extLst>
          </p:cNvPr>
          <p:cNvSpPr>
            <a:spLocks noGrp="1"/>
          </p:cNvSpPr>
          <p:nvPr>
            <p:ph type="sldNum" sz="quarter" idx="12"/>
          </p:nvPr>
        </p:nvSpPr>
        <p:spPr>
          <a:xfrm>
            <a:off x="9900458" y="6459785"/>
            <a:ext cx="1312025" cy="365125"/>
          </a:xfrm>
        </p:spPr>
        <p:txBody>
          <a:bodyPr>
            <a:normAutofit/>
          </a:bodyPr>
          <a:lstStyle/>
          <a:p>
            <a:pPr>
              <a:spcAft>
                <a:spcPts val="600"/>
              </a:spcAft>
            </a:pPr>
            <a:fld id="{0563415D-B93A-4D4D-836E-BCA0F2C746F1}" type="slidenum">
              <a:rPr lang="en-US">
                <a:solidFill>
                  <a:schemeClr val="tx1">
                    <a:lumMod val="65000"/>
                    <a:lumOff val="35000"/>
                  </a:schemeClr>
                </a:solidFill>
              </a:rPr>
              <a:pPr>
                <a:spcAft>
                  <a:spcPts val="600"/>
                </a:spcAft>
              </a:pPr>
              <a:t>3</a:t>
            </a:fld>
            <a:endParaRPr lang="en-US" dirty="0">
              <a:solidFill>
                <a:schemeClr val="tx1">
                  <a:lumMod val="65000"/>
                  <a:lumOff val="35000"/>
                </a:schemeClr>
              </a:solidFill>
            </a:endParaRPr>
          </a:p>
        </p:txBody>
      </p:sp>
    </p:spTree>
    <p:extLst>
      <p:ext uri="{BB962C8B-B14F-4D97-AF65-F5344CB8AC3E}">
        <p14:creationId xmlns:p14="http://schemas.microsoft.com/office/powerpoint/2010/main" val="334115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BA8A4E2-C9B1-4CA6-999B-60E76EE8BC59}"/>
              </a:ext>
            </a:extLst>
          </p:cNvPr>
          <p:cNvSpPr>
            <a:spLocks noGrp="1"/>
          </p:cNvSpPr>
          <p:nvPr>
            <p:ph type="title"/>
          </p:nvPr>
        </p:nvSpPr>
        <p:spPr>
          <a:xfrm>
            <a:off x="492370" y="605896"/>
            <a:ext cx="3084844" cy="5646208"/>
          </a:xfrm>
        </p:spPr>
        <p:txBody>
          <a:bodyPr anchor="ctr">
            <a:normAutofit/>
          </a:bodyPr>
          <a:lstStyle/>
          <a:p>
            <a:r>
              <a:rPr lang="en-US" sz="2800">
                <a:solidFill>
                  <a:srgbClr val="FFFFFF"/>
                </a:solidFill>
              </a:rPr>
              <a:t>Session Highlights/Lowlights</a:t>
            </a:r>
            <a:endParaRPr lang="en-US" sz="2800" dirty="0">
              <a:solidFill>
                <a:srgbClr val="FFFFFF"/>
              </a:solidFill>
            </a:endParaRPr>
          </a:p>
        </p:txBody>
      </p:sp>
      <p:sp>
        <p:nvSpPr>
          <p:cNvPr id="13" name="Rectangle 12">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1" name="Content Placeholder 2">
            <a:extLst>
              <a:ext uri="{FF2B5EF4-FFF2-40B4-BE49-F238E27FC236}">
                <a16:creationId xmlns:a16="http://schemas.microsoft.com/office/drawing/2014/main" id="{C4102C60-5A26-4138-AEB4-CED8DD737B88}"/>
              </a:ext>
            </a:extLst>
          </p:cNvPr>
          <p:cNvSpPr>
            <a:spLocks noGrp="1"/>
          </p:cNvSpPr>
          <p:nvPr>
            <p:ph idx="1"/>
          </p:nvPr>
        </p:nvSpPr>
        <p:spPr>
          <a:xfrm>
            <a:off x="4742016" y="605896"/>
            <a:ext cx="6413663" cy="5646208"/>
          </a:xfrm>
        </p:spPr>
        <p:txBody>
          <a:bodyPr anchor="ctr">
            <a:normAutofit/>
          </a:bodyPr>
          <a:lstStyle/>
          <a:p>
            <a:r>
              <a:rPr lang="en-US"/>
              <a:t>Dynamics of the 88</a:t>
            </a:r>
            <a:r>
              <a:rPr lang="en-US" baseline="30000"/>
              <a:t>th</a:t>
            </a:r>
            <a:endParaRPr lang="en-US"/>
          </a:p>
          <a:p>
            <a:pPr lvl="1"/>
            <a:r>
              <a:rPr lang="en-US"/>
              <a:t>Conflict between Governor, Lieutenant Governor and Speaker of the House reached a fever pitch.</a:t>
            </a:r>
          </a:p>
          <a:p>
            <a:pPr lvl="1"/>
            <a:r>
              <a:rPr lang="en-US"/>
              <a:t>Each chamber blaming the other for lack of activity.</a:t>
            </a:r>
          </a:p>
          <a:p>
            <a:pPr lvl="1"/>
            <a:r>
              <a:rPr lang="en-US"/>
              <a:t>Continued trend of increased party politics. </a:t>
            </a:r>
          </a:p>
          <a:p>
            <a:r>
              <a:rPr lang="en-US"/>
              <a:t>Priorities of the 88</a:t>
            </a:r>
            <a:r>
              <a:rPr lang="en-US" baseline="30000"/>
              <a:t>th</a:t>
            </a:r>
          </a:p>
          <a:p>
            <a:pPr lvl="1">
              <a:buFont typeface="Arial" panose="020B0604020202020204" pitchFamily="34" charset="0"/>
              <a:buChar char="•"/>
            </a:pPr>
            <a:r>
              <a:rPr lang="en-US"/>
              <a:t>School/Child Safety</a:t>
            </a:r>
          </a:p>
          <a:p>
            <a:pPr lvl="1">
              <a:buFont typeface="Arial" panose="020B0604020202020204" pitchFamily="34" charset="0"/>
              <a:buChar char="•"/>
            </a:pPr>
            <a:r>
              <a:rPr lang="en-US"/>
              <a:t>Tax Relief</a:t>
            </a:r>
          </a:p>
          <a:p>
            <a:pPr lvl="1">
              <a:buFont typeface="Arial" panose="020B0604020202020204" pitchFamily="34" charset="0"/>
              <a:buChar char="•"/>
            </a:pPr>
            <a:r>
              <a:rPr lang="en-US"/>
              <a:t>Parent Rights</a:t>
            </a:r>
          </a:p>
          <a:p>
            <a:pPr lvl="1">
              <a:buFont typeface="Arial" panose="020B0604020202020204" pitchFamily="34" charset="0"/>
              <a:buChar char="•"/>
            </a:pPr>
            <a:r>
              <a:rPr lang="en-US"/>
              <a:t>Limiting Authority of Local Governments (counties, cities, school districts)</a:t>
            </a:r>
          </a:p>
          <a:p>
            <a:pPr lvl="1">
              <a:buFont typeface="Arial" panose="020B0604020202020204" pitchFamily="34" charset="0"/>
              <a:buChar char="•"/>
            </a:pPr>
            <a:r>
              <a:rPr lang="en-US"/>
              <a:t>School Choice – Senate &amp; Governor</a:t>
            </a:r>
          </a:p>
          <a:p>
            <a:pPr lvl="1">
              <a:buFont typeface="Arial" panose="020B0604020202020204" pitchFamily="34" charset="0"/>
              <a:buChar char="•"/>
            </a:pPr>
            <a:r>
              <a:rPr lang="en-US"/>
              <a:t>Data Privacy</a:t>
            </a:r>
          </a:p>
          <a:p>
            <a:pPr lvl="1">
              <a:buFont typeface="Arial" panose="020B0604020202020204" pitchFamily="34" charset="0"/>
              <a:buChar char="•"/>
            </a:pPr>
            <a:r>
              <a:rPr lang="en-US"/>
              <a:t>Teachers/Retired Teachers</a:t>
            </a:r>
          </a:p>
          <a:p>
            <a:pPr lvl="1">
              <a:buFont typeface="Arial" panose="020B0604020202020204" pitchFamily="34" charset="0"/>
              <a:buChar char="•"/>
            </a:pPr>
            <a:r>
              <a:rPr lang="en-US"/>
              <a:t>Economic Development</a:t>
            </a:r>
          </a:p>
          <a:p>
            <a:pPr lvl="1">
              <a:buFont typeface="Arial" panose="020B0604020202020204" pitchFamily="34" charset="0"/>
              <a:buChar char="•"/>
            </a:pPr>
            <a:r>
              <a:rPr lang="en-US"/>
              <a:t>Infrastructure </a:t>
            </a:r>
          </a:p>
          <a:p>
            <a:pPr lvl="1">
              <a:buFont typeface="Arial" panose="020B0604020202020204" pitchFamily="34" charset="0"/>
              <a:buChar char="•"/>
            </a:pPr>
            <a:r>
              <a:rPr lang="en-US"/>
              <a:t>Border Security</a:t>
            </a:r>
          </a:p>
          <a:p>
            <a:pPr lvl="1">
              <a:buFont typeface="Arial" panose="020B0604020202020204" pitchFamily="34" charset="0"/>
              <a:buChar char="•"/>
            </a:pPr>
            <a:endParaRPr lang="en-US" dirty="0">
              <a:solidFill>
                <a:schemeClr val="bg1">
                  <a:lumMod val="75000"/>
                </a:schemeClr>
              </a:solidFill>
            </a:endParaRPr>
          </a:p>
        </p:txBody>
      </p:sp>
      <p:sp>
        <p:nvSpPr>
          <p:cNvPr id="4" name="Slide Number Placeholder 3">
            <a:extLst>
              <a:ext uri="{FF2B5EF4-FFF2-40B4-BE49-F238E27FC236}">
                <a16:creationId xmlns:a16="http://schemas.microsoft.com/office/drawing/2014/main" id="{271C587B-D106-404B-A38D-407ED9D39878}"/>
              </a:ext>
            </a:extLst>
          </p:cNvPr>
          <p:cNvSpPr>
            <a:spLocks noGrp="1"/>
          </p:cNvSpPr>
          <p:nvPr>
            <p:ph type="sldNum" sz="quarter" idx="12"/>
          </p:nvPr>
        </p:nvSpPr>
        <p:spPr>
          <a:xfrm>
            <a:off x="10123055" y="6459785"/>
            <a:ext cx="1089428" cy="365125"/>
          </a:xfrm>
        </p:spPr>
        <p:txBody>
          <a:bodyPr>
            <a:normAutofit/>
          </a:bodyPr>
          <a:lstStyle/>
          <a:p>
            <a:pPr>
              <a:spcAft>
                <a:spcPts val="600"/>
              </a:spcAft>
            </a:pPr>
            <a:fld id="{0563415D-B93A-4D4D-836E-BCA0F2C746F1}" type="slidenum">
              <a:rPr lang="en-US" smtClean="0">
                <a:solidFill>
                  <a:schemeClr val="tx2"/>
                </a:solidFill>
              </a:rPr>
              <a:pPr>
                <a:spcAft>
                  <a:spcPts val="600"/>
                </a:spcAft>
              </a:pPr>
              <a:t>4</a:t>
            </a:fld>
            <a:endParaRPr lang="en-US" dirty="0">
              <a:solidFill>
                <a:schemeClr val="tx2"/>
              </a:solidFill>
            </a:endParaRPr>
          </a:p>
        </p:txBody>
      </p:sp>
    </p:spTree>
    <p:extLst>
      <p:ext uri="{BB962C8B-B14F-4D97-AF65-F5344CB8AC3E}">
        <p14:creationId xmlns:p14="http://schemas.microsoft.com/office/powerpoint/2010/main" val="191980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84C9-11F7-41FD-B4B4-D519159D0B08}"/>
              </a:ext>
            </a:extLst>
          </p:cNvPr>
          <p:cNvSpPr>
            <a:spLocks noGrp="1"/>
          </p:cNvSpPr>
          <p:nvPr>
            <p:ph type="title"/>
          </p:nvPr>
        </p:nvSpPr>
        <p:spPr>
          <a:xfrm>
            <a:off x="1097280" y="286603"/>
            <a:ext cx="10058400" cy="1450757"/>
          </a:xfrm>
        </p:spPr>
        <p:txBody>
          <a:bodyPr>
            <a:normAutofit/>
          </a:bodyPr>
          <a:lstStyle/>
          <a:p>
            <a:r>
              <a:rPr lang="en-US" dirty="0"/>
              <a:t>Leadership </a:t>
            </a:r>
          </a:p>
        </p:txBody>
      </p:sp>
      <p:sp>
        <p:nvSpPr>
          <p:cNvPr id="3" name="Slide Number Placeholder 2">
            <a:extLst>
              <a:ext uri="{FF2B5EF4-FFF2-40B4-BE49-F238E27FC236}">
                <a16:creationId xmlns:a16="http://schemas.microsoft.com/office/drawing/2014/main" id="{B7CF1B05-3254-4B27-8667-94F0B53BFEDE}"/>
              </a:ext>
            </a:extLst>
          </p:cNvPr>
          <p:cNvSpPr>
            <a:spLocks noGrp="1"/>
          </p:cNvSpPr>
          <p:nvPr>
            <p:ph type="sldNum" sz="quarter" idx="12"/>
          </p:nvPr>
        </p:nvSpPr>
        <p:spPr>
          <a:xfrm>
            <a:off x="9900458" y="6459785"/>
            <a:ext cx="1312025" cy="365125"/>
          </a:xfrm>
        </p:spPr>
        <p:txBody>
          <a:bodyPr>
            <a:normAutofit/>
          </a:bodyPr>
          <a:lstStyle/>
          <a:p>
            <a:pPr>
              <a:spcAft>
                <a:spcPts val="600"/>
              </a:spcAft>
            </a:pPr>
            <a:fld id="{0563415D-B93A-4D4D-836E-BCA0F2C746F1}" type="slidenum">
              <a:rPr lang="en-US" smtClean="0"/>
              <a:pPr>
                <a:spcAft>
                  <a:spcPts val="600"/>
                </a:spcAft>
              </a:pPr>
              <a:t>5</a:t>
            </a:fld>
            <a:endParaRPr lang="en-US"/>
          </a:p>
        </p:txBody>
      </p:sp>
      <p:pic>
        <p:nvPicPr>
          <p:cNvPr id="1026" name="Picture 2" descr="About Gov. Abbott | Office of the Texas Governor | Greg Abbott">
            <a:extLst>
              <a:ext uri="{FF2B5EF4-FFF2-40B4-BE49-F238E27FC236}">
                <a16:creationId xmlns:a16="http://schemas.microsoft.com/office/drawing/2014/main" id="{6005D76C-6C12-4C4B-9379-D0AAEC5937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8029" y="2358860"/>
            <a:ext cx="1159808" cy="17397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me - Lieutenant Governor Dan Patrick">
            <a:extLst>
              <a:ext uri="{FF2B5EF4-FFF2-40B4-BE49-F238E27FC236}">
                <a16:creationId xmlns:a16="http://schemas.microsoft.com/office/drawing/2014/main" id="{93F2338C-479E-4CC1-A0F9-E7BC2FA60B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7709" y="2637486"/>
            <a:ext cx="1269387" cy="172228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FAF6155-0103-458D-8BCF-A65A335A7D91}"/>
              </a:ext>
            </a:extLst>
          </p:cNvPr>
          <p:cNvSpPr txBox="1"/>
          <p:nvPr/>
        </p:nvSpPr>
        <p:spPr>
          <a:xfrm>
            <a:off x="9226584" y="2530585"/>
            <a:ext cx="1762811" cy="1200329"/>
          </a:xfrm>
          <a:prstGeom prst="rect">
            <a:avLst/>
          </a:prstGeom>
          <a:noFill/>
        </p:spPr>
        <p:txBody>
          <a:bodyPr wrap="square" rtlCol="0">
            <a:spAutoFit/>
          </a:bodyPr>
          <a:lstStyle/>
          <a:p>
            <a:pPr algn="ctr"/>
            <a:r>
              <a:rPr lang="en-US" dirty="0">
                <a:solidFill>
                  <a:schemeClr val="bg1"/>
                </a:solidFill>
              </a:rPr>
              <a:t>Speaker of the House</a:t>
            </a:r>
          </a:p>
          <a:p>
            <a:pPr algn="ctr"/>
            <a:r>
              <a:rPr lang="en-US" dirty="0">
                <a:solidFill>
                  <a:schemeClr val="bg1"/>
                </a:solidFill>
              </a:rPr>
              <a:t>Dade Phelan (R)</a:t>
            </a:r>
          </a:p>
          <a:p>
            <a:pPr algn="ctr"/>
            <a:endParaRPr lang="en-US" dirty="0">
              <a:solidFill>
                <a:schemeClr val="bg1"/>
              </a:solidFill>
            </a:endParaRPr>
          </a:p>
        </p:txBody>
      </p:sp>
      <p:pic>
        <p:nvPicPr>
          <p:cNvPr id="1030" name="Picture 6" descr="Member Photo">
            <a:extLst>
              <a:ext uri="{FF2B5EF4-FFF2-40B4-BE49-F238E27FC236}">
                <a16:creationId xmlns:a16="http://schemas.microsoft.com/office/drawing/2014/main" id="{0B5C893F-DE5C-4B97-AB54-900AEDDAD8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73335" y="2646750"/>
            <a:ext cx="1217879" cy="17222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person in a suit and tie&#10;&#10;Description automatically generated">
            <a:extLst>
              <a:ext uri="{FF2B5EF4-FFF2-40B4-BE49-F238E27FC236}">
                <a16:creationId xmlns:a16="http://schemas.microsoft.com/office/drawing/2014/main" id="{5DEF6A16-E8DE-CD0F-2EBB-AD3CBB662E70}"/>
              </a:ext>
            </a:extLst>
          </p:cNvPr>
          <p:cNvPicPr>
            <a:picLocks noChangeAspect="1"/>
          </p:cNvPicPr>
          <p:nvPr/>
        </p:nvPicPr>
        <p:blipFill>
          <a:blip r:embed="rId6"/>
          <a:stretch>
            <a:fillRect/>
          </a:stretch>
        </p:blipFill>
        <p:spPr>
          <a:xfrm>
            <a:off x="3550557" y="4411977"/>
            <a:ext cx="1372137" cy="1754258"/>
          </a:xfrm>
          <a:prstGeom prst="rect">
            <a:avLst/>
          </a:prstGeom>
        </p:spPr>
      </p:pic>
      <p:pic>
        <p:nvPicPr>
          <p:cNvPr id="9" name="Picture 8" descr="A person in a suit and tie&#10;&#10;Description automatically generated">
            <a:extLst>
              <a:ext uri="{FF2B5EF4-FFF2-40B4-BE49-F238E27FC236}">
                <a16:creationId xmlns:a16="http://schemas.microsoft.com/office/drawing/2014/main" id="{8DE3DDCB-614D-D74D-CE8F-7BA24037589C}"/>
              </a:ext>
            </a:extLst>
          </p:cNvPr>
          <p:cNvPicPr>
            <a:picLocks noChangeAspect="1"/>
          </p:cNvPicPr>
          <p:nvPr/>
        </p:nvPicPr>
        <p:blipFill>
          <a:blip r:embed="rId7"/>
          <a:stretch>
            <a:fillRect/>
          </a:stretch>
        </p:blipFill>
        <p:spPr>
          <a:xfrm>
            <a:off x="7872300" y="4359770"/>
            <a:ext cx="1237077" cy="1754258"/>
          </a:xfrm>
          <a:prstGeom prst="rect">
            <a:avLst/>
          </a:prstGeom>
        </p:spPr>
      </p:pic>
      <p:sp>
        <p:nvSpPr>
          <p:cNvPr id="16" name="TextBox 15">
            <a:extLst>
              <a:ext uri="{FF2B5EF4-FFF2-40B4-BE49-F238E27FC236}">
                <a16:creationId xmlns:a16="http://schemas.microsoft.com/office/drawing/2014/main" id="{47B668BA-AE73-1207-9201-C67F14DAD2E8}"/>
              </a:ext>
            </a:extLst>
          </p:cNvPr>
          <p:cNvSpPr txBox="1"/>
          <p:nvPr/>
        </p:nvSpPr>
        <p:spPr>
          <a:xfrm>
            <a:off x="587548" y="1884254"/>
            <a:ext cx="2489708" cy="646331"/>
          </a:xfrm>
          <a:prstGeom prst="rect">
            <a:avLst/>
          </a:prstGeom>
          <a:noFill/>
        </p:spPr>
        <p:txBody>
          <a:bodyPr wrap="square" rtlCol="0">
            <a:spAutoFit/>
          </a:bodyPr>
          <a:lstStyle/>
          <a:p>
            <a:pPr algn="ctr"/>
            <a:r>
              <a:rPr lang="en-US" dirty="0"/>
              <a:t>Lieutenant Governor Dan Patrick</a:t>
            </a:r>
          </a:p>
        </p:txBody>
      </p:sp>
      <p:sp>
        <p:nvSpPr>
          <p:cNvPr id="17" name="TextBox 16">
            <a:extLst>
              <a:ext uri="{FF2B5EF4-FFF2-40B4-BE49-F238E27FC236}">
                <a16:creationId xmlns:a16="http://schemas.microsoft.com/office/drawing/2014/main" id="{443540D3-B229-34C0-D348-6EA48EC3EB03}"/>
              </a:ext>
            </a:extLst>
          </p:cNvPr>
          <p:cNvSpPr txBox="1"/>
          <p:nvPr/>
        </p:nvSpPr>
        <p:spPr>
          <a:xfrm>
            <a:off x="4851146" y="1838087"/>
            <a:ext cx="2489708" cy="369332"/>
          </a:xfrm>
          <a:prstGeom prst="rect">
            <a:avLst/>
          </a:prstGeom>
          <a:noFill/>
        </p:spPr>
        <p:txBody>
          <a:bodyPr wrap="square" rtlCol="0">
            <a:spAutoFit/>
          </a:bodyPr>
          <a:lstStyle/>
          <a:p>
            <a:pPr algn="ctr"/>
            <a:r>
              <a:rPr lang="en-US" dirty="0"/>
              <a:t>Governor Greg Abbott</a:t>
            </a:r>
          </a:p>
        </p:txBody>
      </p:sp>
      <p:sp>
        <p:nvSpPr>
          <p:cNvPr id="18" name="TextBox 17">
            <a:extLst>
              <a:ext uri="{FF2B5EF4-FFF2-40B4-BE49-F238E27FC236}">
                <a16:creationId xmlns:a16="http://schemas.microsoft.com/office/drawing/2014/main" id="{7B55542F-6AFC-1149-68FE-0942D2D848BC}"/>
              </a:ext>
            </a:extLst>
          </p:cNvPr>
          <p:cNvSpPr txBox="1"/>
          <p:nvPr/>
        </p:nvSpPr>
        <p:spPr>
          <a:xfrm>
            <a:off x="9137420" y="1915378"/>
            <a:ext cx="2489708" cy="646331"/>
          </a:xfrm>
          <a:prstGeom prst="rect">
            <a:avLst/>
          </a:prstGeom>
          <a:noFill/>
        </p:spPr>
        <p:txBody>
          <a:bodyPr wrap="square" rtlCol="0">
            <a:spAutoFit/>
          </a:bodyPr>
          <a:lstStyle/>
          <a:p>
            <a:pPr algn="ctr"/>
            <a:r>
              <a:rPr lang="en-US" dirty="0"/>
              <a:t>Speaker of the House Dade Phelan</a:t>
            </a:r>
          </a:p>
        </p:txBody>
      </p:sp>
      <p:sp>
        <p:nvSpPr>
          <p:cNvPr id="19" name="TextBox 18">
            <a:extLst>
              <a:ext uri="{FF2B5EF4-FFF2-40B4-BE49-F238E27FC236}">
                <a16:creationId xmlns:a16="http://schemas.microsoft.com/office/drawing/2014/main" id="{1F8713A5-5013-41D4-0532-6DD15FCD02B5}"/>
              </a:ext>
            </a:extLst>
          </p:cNvPr>
          <p:cNvSpPr txBox="1"/>
          <p:nvPr/>
        </p:nvSpPr>
        <p:spPr>
          <a:xfrm>
            <a:off x="2954185" y="3618752"/>
            <a:ext cx="2489708" cy="646331"/>
          </a:xfrm>
          <a:prstGeom prst="rect">
            <a:avLst/>
          </a:prstGeom>
          <a:noFill/>
        </p:spPr>
        <p:txBody>
          <a:bodyPr wrap="square" rtlCol="0">
            <a:spAutoFit/>
          </a:bodyPr>
          <a:lstStyle/>
          <a:p>
            <a:pPr algn="ctr"/>
            <a:r>
              <a:rPr lang="en-US" dirty="0"/>
              <a:t>House Public Education Chair Brad Buckley</a:t>
            </a:r>
          </a:p>
        </p:txBody>
      </p:sp>
      <p:sp>
        <p:nvSpPr>
          <p:cNvPr id="20" name="TextBox 19">
            <a:extLst>
              <a:ext uri="{FF2B5EF4-FFF2-40B4-BE49-F238E27FC236}">
                <a16:creationId xmlns:a16="http://schemas.microsoft.com/office/drawing/2014/main" id="{0F9A8A28-FCA4-8EA2-836B-908F6C87A40B}"/>
              </a:ext>
            </a:extLst>
          </p:cNvPr>
          <p:cNvSpPr txBox="1"/>
          <p:nvPr/>
        </p:nvSpPr>
        <p:spPr>
          <a:xfrm>
            <a:off x="6985732" y="3649961"/>
            <a:ext cx="2489708" cy="646331"/>
          </a:xfrm>
          <a:prstGeom prst="rect">
            <a:avLst/>
          </a:prstGeom>
          <a:noFill/>
        </p:spPr>
        <p:txBody>
          <a:bodyPr wrap="square" rtlCol="0">
            <a:spAutoFit/>
          </a:bodyPr>
          <a:lstStyle/>
          <a:p>
            <a:pPr algn="ctr"/>
            <a:r>
              <a:rPr lang="en-US" dirty="0"/>
              <a:t>Senate Education Chair Brandon Creighton</a:t>
            </a:r>
          </a:p>
        </p:txBody>
      </p:sp>
    </p:spTree>
    <p:extLst>
      <p:ext uri="{BB962C8B-B14F-4D97-AF65-F5344CB8AC3E}">
        <p14:creationId xmlns:p14="http://schemas.microsoft.com/office/powerpoint/2010/main" val="1522473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D97CF8-3CFB-4146-9273-39091D026C05}"/>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dirty="0">
                <a:solidFill>
                  <a:srgbClr val="FFFFFF"/>
                </a:solidFill>
              </a:rPr>
              <a:t>What bills &amp; initiatives did not pass?</a:t>
            </a:r>
          </a:p>
        </p:txBody>
      </p:sp>
      <p:sp>
        <p:nvSpPr>
          <p:cNvPr id="3" name="Content Placeholder 2">
            <a:extLst>
              <a:ext uri="{FF2B5EF4-FFF2-40B4-BE49-F238E27FC236}">
                <a16:creationId xmlns:a16="http://schemas.microsoft.com/office/drawing/2014/main" id="{426C8FB1-ED5D-4753-B009-10A6C9556F6B}"/>
              </a:ext>
            </a:extLst>
          </p:cNvPr>
          <p:cNvSpPr>
            <a:spLocks noGrp="1"/>
          </p:cNvSpPr>
          <p:nvPr>
            <p:ph idx="1"/>
          </p:nvPr>
        </p:nvSpPr>
        <p:spPr>
          <a:xfrm>
            <a:off x="6570206" y="1111753"/>
            <a:ext cx="5057396" cy="4628275"/>
          </a:xfrm>
        </p:spPr>
        <p:txBody>
          <a:bodyPr anchor="ctr">
            <a:normAutofit/>
          </a:bodyPr>
          <a:lstStyle/>
          <a:p>
            <a:pPr lvl="1"/>
            <a:r>
              <a:rPr lang="en-US" sz="2400" dirty="0">
                <a:solidFill>
                  <a:schemeClr val="tx1">
                    <a:lumMod val="85000"/>
                    <a:lumOff val="15000"/>
                  </a:schemeClr>
                </a:solidFill>
              </a:rPr>
              <a:t> School Choice</a:t>
            </a:r>
          </a:p>
          <a:p>
            <a:pPr lvl="1"/>
            <a:r>
              <a:rPr lang="en-US" sz="2400" dirty="0">
                <a:solidFill>
                  <a:schemeClr val="tx1">
                    <a:lumMod val="85000"/>
                    <a:lumOff val="15000"/>
                  </a:schemeClr>
                </a:solidFill>
              </a:rPr>
              <a:t>Teacher Pay Increase</a:t>
            </a:r>
          </a:p>
          <a:p>
            <a:pPr lvl="1"/>
            <a:r>
              <a:rPr lang="en-US" sz="2400" dirty="0">
                <a:solidFill>
                  <a:schemeClr val="tx1">
                    <a:lumMod val="85000"/>
                    <a:lumOff val="15000"/>
                  </a:schemeClr>
                </a:solidFill>
              </a:rPr>
              <a:t>Increased School Funding – Basic Allotment</a:t>
            </a:r>
          </a:p>
          <a:p>
            <a:pPr lvl="1"/>
            <a:r>
              <a:rPr lang="en-US" sz="2400" dirty="0">
                <a:solidFill>
                  <a:schemeClr val="tx1">
                    <a:lumMod val="85000"/>
                    <a:lumOff val="15000"/>
                  </a:schemeClr>
                </a:solidFill>
              </a:rPr>
              <a:t>Enrollment Based Funding</a:t>
            </a:r>
          </a:p>
          <a:p>
            <a:pPr lvl="1"/>
            <a:r>
              <a:rPr lang="en-US" sz="2400" dirty="0">
                <a:solidFill>
                  <a:schemeClr val="tx1">
                    <a:lumMod val="85000"/>
                    <a:lumOff val="15000"/>
                  </a:schemeClr>
                </a:solidFill>
              </a:rPr>
              <a:t>Accountability/Testing Revisions</a:t>
            </a:r>
          </a:p>
          <a:p>
            <a:pPr lvl="1"/>
            <a:endParaRPr lang="en-US" sz="2400" dirty="0">
              <a:solidFill>
                <a:schemeClr val="tx1">
                  <a:lumMod val="85000"/>
                  <a:lumOff val="15000"/>
                </a:schemeClr>
              </a:solidFill>
            </a:endParaRPr>
          </a:p>
          <a:p>
            <a:pPr lvl="1"/>
            <a:endParaRPr lang="en-US" dirty="0">
              <a:solidFill>
                <a:schemeClr val="tx1">
                  <a:lumMod val="85000"/>
                  <a:lumOff val="15000"/>
                </a:schemeClr>
              </a:solidFill>
            </a:endParaRPr>
          </a:p>
        </p:txBody>
      </p:sp>
      <p:sp>
        <p:nvSpPr>
          <p:cNvPr id="4" name="Slide Number Placeholder 3">
            <a:extLst>
              <a:ext uri="{FF2B5EF4-FFF2-40B4-BE49-F238E27FC236}">
                <a16:creationId xmlns:a16="http://schemas.microsoft.com/office/drawing/2014/main" id="{88555D9B-E4BF-4373-8959-4B65B6533311}"/>
              </a:ext>
            </a:extLst>
          </p:cNvPr>
          <p:cNvSpPr>
            <a:spLocks noGrp="1"/>
          </p:cNvSpPr>
          <p:nvPr>
            <p:ph type="sldNum" sz="quarter" idx="12"/>
          </p:nvPr>
        </p:nvSpPr>
        <p:spPr>
          <a:xfrm>
            <a:off x="10722820" y="6296279"/>
            <a:ext cx="630980" cy="365125"/>
          </a:xfrm>
        </p:spPr>
        <p:txBody>
          <a:bodyPr>
            <a:normAutofit/>
          </a:bodyPr>
          <a:lstStyle/>
          <a:p>
            <a:pPr algn="l">
              <a:spcAft>
                <a:spcPts val="600"/>
              </a:spcAft>
            </a:pPr>
            <a:fld id="{0563415D-B93A-4D4D-836E-BCA0F2C746F1}" type="slidenum">
              <a:rPr lang="en-US">
                <a:solidFill>
                  <a:schemeClr val="tx1">
                    <a:lumMod val="65000"/>
                    <a:lumOff val="35000"/>
                  </a:schemeClr>
                </a:solidFill>
              </a:rPr>
              <a:pPr algn="l">
                <a:spcAft>
                  <a:spcPts val="600"/>
                </a:spcAft>
              </a:pPr>
              <a:t>6</a:t>
            </a:fld>
            <a:endParaRPr lang="en-US" dirty="0">
              <a:solidFill>
                <a:schemeClr val="tx1">
                  <a:lumMod val="65000"/>
                  <a:lumOff val="35000"/>
                </a:schemeClr>
              </a:solidFill>
            </a:endParaRPr>
          </a:p>
        </p:txBody>
      </p:sp>
    </p:spTree>
    <p:extLst>
      <p:ext uri="{BB962C8B-B14F-4D97-AF65-F5344CB8AC3E}">
        <p14:creationId xmlns:p14="http://schemas.microsoft.com/office/powerpoint/2010/main" val="2471477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A07BE-223B-4A5D-83A3-BE84F5D53E74}"/>
              </a:ext>
            </a:extLst>
          </p:cNvPr>
          <p:cNvSpPr>
            <a:spLocks noGrp="1"/>
          </p:cNvSpPr>
          <p:nvPr>
            <p:ph type="title"/>
          </p:nvPr>
        </p:nvSpPr>
        <p:spPr>
          <a:xfrm>
            <a:off x="676894" y="776896"/>
            <a:ext cx="10448306" cy="1450757"/>
          </a:xfrm>
        </p:spPr>
        <p:txBody>
          <a:bodyPr>
            <a:normAutofit fontScale="90000"/>
          </a:bodyPr>
          <a:lstStyle/>
          <a:p>
            <a:r>
              <a:rPr lang="en-US" dirty="0"/>
              <a:t>The “Slide Deck” is Comprised of </a:t>
            </a:r>
            <a:br>
              <a:rPr lang="en-US" dirty="0"/>
            </a:br>
            <a:r>
              <a:rPr lang="en-US" dirty="0"/>
              <a:t>Six Sections</a:t>
            </a:r>
            <a:br>
              <a:rPr lang="en-US" sz="4800" dirty="0">
                <a:solidFill>
                  <a:srgbClr val="0070C0"/>
                </a:solidFill>
              </a:rPr>
            </a:br>
            <a:endParaRPr lang="en-US" dirty="0"/>
          </a:p>
        </p:txBody>
      </p:sp>
      <p:sp>
        <p:nvSpPr>
          <p:cNvPr id="4" name="Content Placeholder 3">
            <a:extLst>
              <a:ext uri="{FF2B5EF4-FFF2-40B4-BE49-F238E27FC236}">
                <a16:creationId xmlns:a16="http://schemas.microsoft.com/office/drawing/2014/main" id="{07FB40CA-02A2-45C1-B356-317E68E6B93C}"/>
              </a:ext>
            </a:extLst>
          </p:cNvPr>
          <p:cNvSpPr>
            <a:spLocks noGrp="1"/>
          </p:cNvSpPr>
          <p:nvPr>
            <p:ph sz="half" idx="1"/>
          </p:nvPr>
        </p:nvSpPr>
        <p:spPr>
          <a:xfrm>
            <a:off x="0" y="2602999"/>
            <a:ext cx="12192000" cy="3478105"/>
          </a:xfrm>
        </p:spPr>
        <p:txBody>
          <a:bodyPr>
            <a:normAutofit fontScale="70000" lnSpcReduction="20000"/>
          </a:bodyPr>
          <a:lstStyle/>
          <a:p>
            <a:pPr lvl="1"/>
            <a:r>
              <a:rPr lang="en-US" sz="3400" dirty="0"/>
              <a:t>School Safety and Security &amp; Student Health (28 bills)</a:t>
            </a:r>
          </a:p>
          <a:p>
            <a:pPr lvl="1"/>
            <a:r>
              <a:rPr lang="en-US" sz="3400" dirty="0"/>
              <a:t>Learning - Assessment, Accountability &amp; Instruction (18 bills)</a:t>
            </a:r>
          </a:p>
          <a:p>
            <a:pPr lvl="1"/>
            <a:r>
              <a:rPr lang="en-US" sz="3400" dirty="0"/>
              <a:t> Governance - District and Charter School Governance &amp; Open Government (13 bills)</a:t>
            </a:r>
          </a:p>
          <a:p>
            <a:pPr lvl="1"/>
            <a:r>
              <a:rPr lang="en-US" sz="3400" dirty="0"/>
              <a:t>Money - School Finance &amp; Property Tax (27 bills</a:t>
            </a:r>
          </a:p>
          <a:p>
            <a:pPr lvl="1"/>
            <a:r>
              <a:rPr lang="en-US" sz="3400" dirty="0"/>
              <a:t>People - Human Resources, TRS &amp; Student-Specific (13 bills</a:t>
            </a:r>
          </a:p>
          <a:p>
            <a:pPr lvl="1"/>
            <a:r>
              <a:rPr lang="en-US" sz="3400" dirty="0"/>
              <a:t>2</a:t>
            </a:r>
            <a:r>
              <a:rPr lang="en-US" sz="3400" baseline="30000" dirty="0"/>
              <a:t>nd</a:t>
            </a:r>
            <a:r>
              <a:rPr lang="en-US" sz="3400" dirty="0"/>
              <a:t> Special Session – Property Tax Relief (1 bill)</a:t>
            </a:r>
          </a:p>
          <a:p>
            <a:pPr lvl="1"/>
            <a:endParaRPr lang="en-US" sz="3200" dirty="0"/>
          </a:p>
          <a:p>
            <a:pPr marL="201168" lvl="1" indent="0">
              <a:buNone/>
            </a:pPr>
            <a:r>
              <a:rPr lang="en-US" sz="3200" dirty="0">
                <a:solidFill>
                  <a:srgbClr val="0070C0"/>
                </a:solidFill>
              </a:rPr>
              <a:t> </a:t>
            </a:r>
          </a:p>
          <a:p>
            <a:pPr marL="201168" lvl="1" indent="0">
              <a:spcAft>
                <a:spcPts val="1200"/>
              </a:spcAft>
              <a:buNone/>
            </a:pPr>
            <a:r>
              <a:rPr lang="en-US" sz="1800" dirty="0">
                <a:effectLst/>
                <a:latin typeface="Calibri" panose="020F0502020204030204" pitchFamily="34" charset="0"/>
                <a:ea typeface="Times New Roman" panose="02020603050405020304" pitchFamily="18" charset="0"/>
              </a:rPr>
              <a:t> </a:t>
            </a:r>
          </a:p>
          <a:p>
            <a:pPr marL="201168" lvl="1" indent="0" algn="ctr">
              <a:spcAft>
                <a:spcPts val="1200"/>
              </a:spcAft>
              <a:buNone/>
            </a:pPr>
            <a:r>
              <a:rPr lang="en-US" sz="3400" dirty="0">
                <a:solidFill>
                  <a:srgbClr val="0070C0"/>
                </a:solidFill>
              </a:rPr>
              <a:t>  </a:t>
            </a:r>
            <a:r>
              <a:rPr lang="en-US" sz="3400" dirty="0">
                <a:solidFill>
                  <a:schemeClr val="accent1">
                    <a:lumMod val="75000"/>
                  </a:schemeClr>
                </a:solidFill>
              </a:rPr>
              <a:t>The bill number on each slide is linked to Texas Legislature Online</a:t>
            </a:r>
          </a:p>
          <a:p>
            <a:pPr marL="201168" lvl="1" indent="0">
              <a:spcAft>
                <a:spcPts val="1200"/>
              </a:spcAft>
              <a:buNone/>
            </a:pPr>
            <a:endParaRPr lang="en-US" sz="3400" dirty="0">
              <a:solidFill>
                <a:schemeClr val="tx1"/>
              </a:solidFill>
            </a:endParaRPr>
          </a:p>
        </p:txBody>
      </p:sp>
      <p:sp>
        <p:nvSpPr>
          <p:cNvPr id="3" name="Slide Number Placeholder 2">
            <a:extLst>
              <a:ext uri="{FF2B5EF4-FFF2-40B4-BE49-F238E27FC236}">
                <a16:creationId xmlns:a16="http://schemas.microsoft.com/office/drawing/2014/main" id="{76ABBDE1-EC68-4E4D-B203-906B736FEAB0}"/>
              </a:ext>
            </a:extLst>
          </p:cNvPr>
          <p:cNvSpPr>
            <a:spLocks noGrp="1"/>
          </p:cNvSpPr>
          <p:nvPr>
            <p:ph type="sldNum" sz="quarter" idx="12"/>
          </p:nvPr>
        </p:nvSpPr>
        <p:spPr/>
        <p:txBody>
          <a:bodyPr/>
          <a:lstStyle/>
          <a:p>
            <a:fld id="{0563415D-B93A-4D4D-836E-BCA0F2C746F1}" type="slidenum">
              <a:rPr lang="en-US" smtClean="0"/>
              <a:t>7</a:t>
            </a:fld>
            <a:endParaRPr lang="en-US" dirty="0"/>
          </a:p>
        </p:txBody>
      </p:sp>
      <p:sp>
        <p:nvSpPr>
          <p:cNvPr id="6" name="Rectangle 5">
            <a:extLst>
              <a:ext uri="{FF2B5EF4-FFF2-40B4-BE49-F238E27FC236}">
                <a16:creationId xmlns:a16="http://schemas.microsoft.com/office/drawing/2014/main" id="{0BE06F91-5143-1FB1-9D1F-BDA5E6C6C2C9}"/>
              </a:ext>
            </a:extLst>
          </p:cNvPr>
          <p:cNvSpPr/>
          <p:nvPr/>
        </p:nvSpPr>
        <p:spPr>
          <a:xfrm>
            <a:off x="9800823" y="218941"/>
            <a:ext cx="2228045" cy="2485622"/>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A qr code on a white background&#10;&#10;Description automatically generated">
            <a:extLst>
              <a:ext uri="{FF2B5EF4-FFF2-40B4-BE49-F238E27FC236}">
                <a16:creationId xmlns:a16="http://schemas.microsoft.com/office/drawing/2014/main" id="{85481BCA-BBD3-A860-35DE-2C51EB2F97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0869" y="305076"/>
            <a:ext cx="1331141" cy="1331141"/>
          </a:xfrm>
          <a:prstGeom prst="rect">
            <a:avLst/>
          </a:prstGeom>
        </p:spPr>
      </p:pic>
      <p:sp>
        <p:nvSpPr>
          <p:cNvPr id="8" name="TextBox 14">
            <a:extLst>
              <a:ext uri="{FF2B5EF4-FFF2-40B4-BE49-F238E27FC236}">
                <a16:creationId xmlns:a16="http://schemas.microsoft.com/office/drawing/2014/main" id="{BA919046-CFF9-553C-3199-CC7B5431C28B}"/>
              </a:ext>
            </a:extLst>
          </p:cNvPr>
          <p:cNvSpPr txBox="1"/>
          <p:nvPr/>
        </p:nvSpPr>
        <p:spPr>
          <a:xfrm>
            <a:off x="10161485" y="1917173"/>
            <a:ext cx="1629908" cy="55399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000" dirty="0"/>
              <a:t>Scan to view the digital version at esc13.info/</a:t>
            </a:r>
            <a:r>
              <a:rPr lang="en-US" sz="1000" dirty="0" err="1"/>
              <a:t>billbook</a:t>
            </a:r>
            <a:endParaRPr lang="en-US" sz="1000" dirty="0"/>
          </a:p>
        </p:txBody>
      </p:sp>
    </p:spTree>
    <p:extLst>
      <p:ext uri="{BB962C8B-B14F-4D97-AF65-F5344CB8AC3E}">
        <p14:creationId xmlns:p14="http://schemas.microsoft.com/office/powerpoint/2010/main" val="40702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CA675B-084A-49F3-8138-3625FCB6F7FA}"/>
              </a:ext>
            </a:extLst>
          </p:cNvPr>
          <p:cNvSpPr>
            <a:spLocks noGrp="1"/>
          </p:cNvSpPr>
          <p:nvPr>
            <p:ph type="title"/>
          </p:nvPr>
        </p:nvSpPr>
        <p:spPr>
          <a:xfrm>
            <a:off x="1097280" y="286603"/>
            <a:ext cx="10058400" cy="1450757"/>
          </a:xfrm>
        </p:spPr>
        <p:txBody>
          <a:bodyPr>
            <a:normAutofit/>
          </a:bodyPr>
          <a:lstStyle/>
          <a:p>
            <a:r>
              <a:rPr lang="en-US" dirty="0"/>
              <a:t>Major Bills</a:t>
            </a:r>
          </a:p>
        </p:txBody>
      </p:sp>
      <p:graphicFrame>
        <p:nvGraphicFramePr>
          <p:cNvPr id="8" name="Content Placeholder 5">
            <a:extLst>
              <a:ext uri="{FF2B5EF4-FFF2-40B4-BE49-F238E27FC236}">
                <a16:creationId xmlns:a16="http://schemas.microsoft.com/office/drawing/2014/main" id="{6322001F-5781-4C50-8F87-F589C0FD90F5}"/>
              </a:ext>
            </a:extLst>
          </p:cNvPr>
          <p:cNvGraphicFramePr>
            <a:graphicFrameLocks noGrp="1"/>
          </p:cNvGraphicFramePr>
          <p:nvPr>
            <p:ph idx="1"/>
            <p:extLst>
              <p:ext uri="{D42A27DB-BD31-4B8C-83A1-F6EECF244321}">
                <p14:modId xmlns:p14="http://schemas.microsoft.com/office/powerpoint/2010/main" val="1233288741"/>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A86D30C9-95F0-4B30-BBD3-6110E708E5CD}"/>
              </a:ext>
            </a:extLst>
          </p:cNvPr>
          <p:cNvSpPr>
            <a:spLocks noGrp="1"/>
          </p:cNvSpPr>
          <p:nvPr>
            <p:ph type="sldNum" sz="quarter" idx="12"/>
          </p:nvPr>
        </p:nvSpPr>
        <p:spPr/>
        <p:txBody>
          <a:bodyPr/>
          <a:lstStyle/>
          <a:p>
            <a:fld id="{0563415D-B93A-4D4D-836E-BCA0F2C746F1}" type="slidenum">
              <a:rPr lang="en-US" smtClean="0"/>
              <a:t>8</a:t>
            </a:fld>
            <a:endParaRPr lang="en-US" dirty="0"/>
          </a:p>
        </p:txBody>
      </p:sp>
    </p:spTree>
    <p:extLst>
      <p:ext uri="{BB962C8B-B14F-4D97-AF65-F5344CB8AC3E}">
        <p14:creationId xmlns:p14="http://schemas.microsoft.com/office/powerpoint/2010/main" val="126654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849F-042D-3955-6C7D-9D505E33C5FC}"/>
              </a:ext>
            </a:extLst>
          </p:cNvPr>
          <p:cNvSpPr>
            <a:spLocks noGrp="1"/>
          </p:cNvSpPr>
          <p:nvPr>
            <p:ph type="title"/>
          </p:nvPr>
        </p:nvSpPr>
        <p:spPr/>
        <p:txBody>
          <a:bodyPr/>
          <a:lstStyle/>
          <a:p>
            <a:r>
              <a:rPr lang="en-US" dirty="0"/>
              <a:t>More to come…</a:t>
            </a:r>
          </a:p>
        </p:txBody>
      </p:sp>
      <p:sp>
        <p:nvSpPr>
          <p:cNvPr id="5" name="Slide Number Placeholder 4">
            <a:extLst>
              <a:ext uri="{FF2B5EF4-FFF2-40B4-BE49-F238E27FC236}">
                <a16:creationId xmlns:a16="http://schemas.microsoft.com/office/drawing/2014/main" id="{0E545784-7073-B3F3-ACE7-83BEEA6C3BDC}"/>
              </a:ext>
            </a:extLst>
          </p:cNvPr>
          <p:cNvSpPr>
            <a:spLocks noGrp="1"/>
          </p:cNvSpPr>
          <p:nvPr>
            <p:ph type="sldNum" sz="quarter" idx="12"/>
          </p:nvPr>
        </p:nvSpPr>
        <p:spPr/>
        <p:txBody>
          <a:bodyPr/>
          <a:lstStyle/>
          <a:p>
            <a:fld id="{0563415D-B93A-4D4D-836E-BCA0F2C746F1}" type="slidenum">
              <a:rPr lang="en-US" smtClean="0"/>
              <a:t>9</a:t>
            </a:fld>
            <a:endParaRPr lang="en-US" dirty="0"/>
          </a:p>
        </p:txBody>
      </p:sp>
      <p:graphicFrame>
        <p:nvGraphicFramePr>
          <p:cNvPr id="17" name="Picture Placeholder 2">
            <a:extLst>
              <a:ext uri="{FF2B5EF4-FFF2-40B4-BE49-F238E27FC236}">
                <a16:creationId xmlns:a16="http://schemas.microsoft.com/office/drawing/2014/main" id="{0E942E61-C7B4-3BD3-2175-D49D6041652D}"/>
              </a:ext>
            </a:extLst>
          </p:cNvPr>
          <p:cNvGraphicFramePr/>
          <p:nvPr>
            <p:extLst>
              <p:ext uri="{D42A27DB-BD31-4B8C-83A1-F6EECF244321}">
                <p14:modId xmlns:p14="http://schemas.microsoft.com/office/powerpoint/2010/main" val="1643865758"/>
              </p:ext>
            </p:extLst>
          </p:nvPr>
        </p:nvGraphicFramePr>
        <p:xfrm>
          <a:off x="15" y="0"/>
          <a:ext cx="12191985" cy="49150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950256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13140</TotalTime>
  <Words>1023</Words>
  <Application>Microsoft Office PowerPoint</Application>
  <PresentationFormat>Widescreen</PresentationFormat>
  <Paragraphs>101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Legislative Update</vt:lpstr>
      <vt:lpstr>Statistics for the 88th  Regular Session</vt:lpstr>
      <vt:lpstr>Statistics for the 88th  1st and 2nd Special Sessions</vt:lpstr>
      <vt:lpstr>Session Highlights/Lowlights</vt:lpstr>
      <vt:lpstr>Leadership </vt:lpstr>
      <vt:lpstr>What bills &amp; initiatives did not pass?</vt:lpstr>
      <vt:lpstr>The “Slide Deck” is Comprised of  Six Sections </vt:lpstr>
      <vt:lpstr>Major Bills</vt:lpstr>
      <vt:lpstr>More to come…</vt:lpstr>
      <vt:lpstr>And now, onto the Slide Deck and a review of specific bills passed by the 88th Session of the Texas Legislature.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Update</dc:title>
  <dc:creator>Terry Smith</dc:creator>
  <cp:lastModifiedBy>Terry Smith</cp:lastModifiedBy>
  <cp:revision>102</cp:revision>
  <dcterms:created xsi:type="dcterms:W3CDTF">2021-07-19T17:08:22Z</dcterms:created>
  <dcterms:modified xsi:type="dcterms:W3CDTF">2023-07-31T19:57:28Z</dcterms:modified>
</cp:coreProperties>
</file>